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823" r:id="rId2"/>
  </p:sldMasterIdLst>
  <p:notesMasterIdLst>
    <p:notesMasterId r:id="rId25"/>
  </p:notesMasterIdLst>
  <p:sldIdLst>
    <p:sldId id="329" r:id="rId3"/>
    <p:sldId id="292" r:id="rId4"/>
    <p:sldId id="330" r:id="rId5"/>
    <p:sldId id="331" r:id="rId6"/>
    <p:sldId id="305" r:id="rId7"/>
    <p:sldId id="258" r:id="rId8"/>
    <p:sldId id="332" r:id="rId9"/>
    <p:sldId id="325" r:id="rId10"/>
    <p:sldId id="326" r:id="rId11"/>
    <p:sldId id="327" r:id="rId12"/>
    <p:sldId id="307" r:id="rId13"/>
    <p:sldId id="308" r:id="rId14"/>
    <p:sldId id="309" r:id="rId15"/>
    <p:sldId id="310" r:id="rId16"/>
    <p:sldId id="313" r:id="rId17"/>
    <p:sldId id="320" r:id="rId18"/>
    <p:sldId id="321" r:id="rId19"/>
    <p:sldId id="337" r:id="rId20"/>
    <p:sldId id="336" r:id="rId21"/>
    <p:sldId id="335" r:id="rId22"/>
    <p:sldId id="324" r:id="rId23"/>
    <p:sldId id="338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9960ff93c8867b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F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6446C23-A44A-4911-9A83-639BFA60177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2D6A33B-578D-492F-BE39-E9B5D0A1721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560E213-D0DE-42B6-B66C-17B764BC3A9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74E9C545-2A61-4AAC-AAA8-319B6B4C1B4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42A942AA-D163-4FD5-BA6D-E73E1A3BFB6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41996D66-9A85-42E0-8D0F-C57A1EC333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F7DE810-B138-4F8E-B0E5-FC008420CC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322A9973-06A2-45FE-B7B2-E58D72AE36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11BB1DA3-06DB-4026-A8F1-7A9281A699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709DD3C4-9E8C-4FA3-B5B4-7B2F9BF2D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44327D8-8770-4A53-93A6-ABF5F158DDDC}" type="slidenum">
              <a:rPr lang="en-US" altLang="en-US" sz="1200"/>
              <a:pPr algn="r"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60508925-708C-4583-B5C4-D6C18AFCA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E87ED1ED-94E7-4682-A7A5-8BC1319DE9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9E2914A9-6160-4D47-9132-6D7546371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1B195263-892A-4F50-8440-26089D304CE5}" type="slidenum">
              <a:rPr lang="en-US" altLang="en-US" sz="1200"/>
              <a:pPr algn="r"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8C7F9B5E-76D9-4A57-B8B9-E51CF339B9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4353E25C-8C2B-4D93-887E-E4358CAF84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54C5EFF9-D4FA-4CD0-8AD5-03D12B96D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26DD7F-B629-471C-9DA8-6B11D0C7BAFA}" type="slidenum">
              <a:rPr lang="zh-CN" altLang="en-US"/>
              <a:pPr>
                <a:spcBef>
                  <a:spcPct val="0"/>
                </a:spcBef>
              </a:pPr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14B6DADF-95E9-4734-8E5F-93E95AC9FE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DEC63A28-DABE-4B34-AA4B-F637A932E0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BC84DE72-A40A-4A2A-9605-C3D0F7F7E0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C6A67B-DCD1-4624-86B3-9F0FB76AC270}" type="slidenum">
              <a:rPr lang="zh-CN" altLang="en-US"/>
              <a:pPr>
                <a:spcBef>
                  <a:spcPct val="0"/>
                </a:spcBef>
              </a:pPr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78493B5-5E41-4179-8877-9D6CEFEB9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58E2DAB-3FD8-4492-97E1-0A6C5346C7F9}" type="datetimeFigureOut">
              <a:rPr lang="vi-VN"/>
              <a:pPr>
                <a:defRPr/>
              </a:pPr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AF4465B-466D-4463-88AE-151C178A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1803121-E02A-4D12-9B01-734D331A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89A80FF-72A0-494B-833D-A8084339FEA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8069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2BCFFD6-0A9D-4172-AE0E-4B0FB886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735B62B-74EC-4BA2-99CB-27BCB68C7394}" type="datetimeFigureOut">
              <a:rPr lang="vi-VN"/>
              <a:pPr>
                <a:defRPr/>
              </a:pPr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D03A442-70BC-42A2-8CF7-FEE7DEC7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0D48BB6-759C-4DB4-883B-8AC8E772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5EFC7DE-2E8A-431C-B0B5-5E8115C3EAD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4479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97D2BE-3CC9-460F-8022-D209E825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7796399A-3CFF-4BB6-8293-419487606812}" type="datetimeFigureOut">
              <a:rPr lang="vi-VN"/>
              <a:pPr>
                <a:defRPr/>
              </a:pPr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6057AD-7720-4944-B466-DF626E335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7D8032-18BC-47B2-A7CC-CD06614B1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62DBBB2-4500-4689-AB94-3CE4382C218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59141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7C528-870B-490F-BCB4-B67BE29E7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F27E-93B7-4E08-B6BA-1126D456A167}" type="datetimeFigureOut">
              <a:rPr lang="en-US"/>
              <a:pPr>
                <a:defRPr/>
              </a:pPr>
              <a:t>14/8/2021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32618-6E37-4F07-B0D6-8B9CA9316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1664F-00BC-4803-9F7A-DE4C6959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9769A-1962-49C8-9A94-B3F973CC8C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020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3DBE4-6D66-4634-ACCB-7BF490605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2FB05-9D19-4066-A27E-1A31BD3AF269}" type="datetimeFigureOut">
              <a:rPr lang="en-US"/>
              <a:pPr>
                <a:defRPr/>
              </a:pPr>
              <a:t>14/8/2021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0B215-2330-413D-A48D-7353C3F6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1C799-A951-4B98-8173-4FB9B2E9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445E8-1EFB-457C-B937-03B946DAD6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686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D1226-04CE-40D5-B6D2-D6753D4A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5C9E0-0761-465E-B058-C79171844E35}" type="datetimeFigureOut">
              <a:rPr lang="en-US"/>
              <a:pPr>
                <a:defRPr/>
              </a:pPr>
              <a:t>14/8/2021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A590B-1B32-4D97-B603-05D1879D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0A9E6-D208-4BE3-A71E-4E87ED2A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5CBF3-21B6-4BDA-9A06-D3E365641E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254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9B08C6-284C-4F5A-9EAA-1CEC913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CBD16-7CA4-412E-911C-F1FB95A7936D}" type="datetimeFigureOut">
              <a:rPr lang="en-US"/>
              <a:pPr>
                <a:defRPr/>
              </a:pPr>
              <a:t>14/8/2021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ED7A89-6F74-4CAD-9CD2-9948D3D19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F75FEF-5E11-4B88-9ABC-3F99F2783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82650-C264-4233-AF66-81EA23CBDE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729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BC007A-5CE2-431E-9BA0-EEDCD73F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651AF-EE81-4CB0-8BC6-DAC025A5DFEB}" type="datetimeFigureOut">
              <a:rPr lang="en-US"/>
              <a:pPr>
                <a:defRPr/>
              </a:pPr>
              <a:t>14/8/2021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8A30A0A-0D67-4B46-9ED4-5DB520F32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7F04E9-1119-434C-8795-A144D188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C892F-753F-4F8C-96B9-16D8708B0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171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B9A8FED-3230-4CD3-A394-11AACA9D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1F4B6-F060-4FAE-BFD2-6D392ECE7E22}" type="datetimeFigureOut">
              <a:rPr lang="en-US"/>
              <a:pPr>
                <a:defRPr/>
              </a:pPr>
              <a:t>14/8/2021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D1CBB39-A8A4-44BE-92F5-03731D5C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9BF63C-A67D-482F-81E4-461B5176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15792-1C0E-407E-9DAD-75D68CE2E4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519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B9D5C3A-7345-43CD-BB65-1727D99B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3D32A-9B08-46E8-8C89-91542642F2A4}" type="datetimeFigureOut">
              <a:rPr lang="en-US"/>
              <a:pPr>
                <a:defRPr/>
              </a:pPr>
              <a:t>14/8/2021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EB2F847-BE95-4C96-A206-DF1541AC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11B953-61E4-4647-9D67-F90980B0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450A2-30E2-4294-8897-1AB6A2C65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673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147BC9-1B4F-4733-8600-6B742F623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F8D53-7B5F-44A0-8546-25532C356A01}" type="datetimeFigureOut">
              <a:rPr lang="en-US"/>
              <a:pPr>
                <a:defRPr/>
              </a:pPr>
              <a:t>14/8/2021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4E2748-DD33-4AE0-9476-B9510D5B9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782DE4-9ED6-4865-B041-86CE541B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2CDD6-1402-4092-9C76-2585FA8F4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91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/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9C5C1D-0CF0-4869-8593-977D5EF0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1EE0737B-43D9-4208-9CD9-DA464555053F}" type="datetimeFigureOut">
              <a:rPr lang="vi-VN"/>
              <a:pPr>
                <a:defRPr/>
              </a:pPr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3F76BEB-E6D7-4E51-A71F-18ED1E1EE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CD9188D-EAF5-4A57-8555-DD64B77AD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92CB43D-2894-46DB-8917-5BB534F0B17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32404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1AF2AA-8DB8-49EE-BD87-471C171F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23456-5406-40E2-8A81-99A356A4371D}" type="datetimeFigureOut">
              <a:rPr lang="en-US"/>
              <a:pPr>
                <a:defRPr/>
              </a:pPr>
              <a:t>14/8/2021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97564-8FDA-4F0C-BEB3-65ECCD89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4ADAE2-EA21-4F28-9F40-24CF57C1C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CFE8A-A748-4376-B029-5DE4DBDE14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636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C0330-2307-456A-9D5D-7AB175FC4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D21FC-A685-4E18-8814-F82A882AFD86}" type="datetimeFigureOut">
              <a:rPr lang="en-US"/>
              <a:pPr>
                <a:defRPr/>
              </a:pPr>
              <a:t>14/8/2021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6964F-B3C5-4580-B503-3CB8582C1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2CA09-0BDA-4C6E-87B0-53B5CB6D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14D6C-49F3-4881-8694-91E1CF342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269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86DA9-DA49-469A-AC08-7BDB5F246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C2F5E-B657-41A9-8281-73FB0DC00C7E}" type="datetimeFigureOut">
              <a:rPr lang="en-US"/>
              <a:pPr>
                <a:defRPr/>
              </a:pPr>
              <a:t>14/8/2021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85B71-3B52-4D0C-8558-E1284A331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03C74-2921-4884-8BFE-EDFCF7F4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5A869-B94F-40E3-AE63-C5F304B150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22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2A8951-C226-4B62-A00D-705E8D5C4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C6F2C3-F863-4DAE-A9F6-752D777C68A1}" type="datetimeFigureOut">
              <a:rPr lang="vi-VN"/>
              <a:pPr>
                <a:defRPr/>
              </a:pPr>
              <a:t>14/08/2021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EF2E5AE-EDB6-40BF-96E5-DD836F0D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83975D-5B63-42E2-B6A0-B48EED2CC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9B9E5FE-5517-4D13-BEFC-A2631174BE9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9744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A72C57C-15F2-4274-A18A-F4BBC8C5D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BB6B174C-AA35-4EDE-8C4E-A7F896916543}" type="datetimeFigureOut">
              <a:rPr lang="vi-VN"/>
              <a:pPr>
                <a:defRPr/>
              </a:pPr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7CDE59C-15F2-46EE-9BA0-21F0113B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7BDA83-3E94-4B1F-8C61-9EDC22A15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2EFB4CA-8142-482E-A13B-33738D66B1D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7251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86D916C-A01E-4D19-B48A-B0DF49822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A31B376F-83C5-42D2-BD28-938783C9146A}" type="datetimeFigureOut">
              <a:rPr lang="vi-VN"/>
              <a:pPr>
                <a:defRPr/>
              </a:pPr>
              <a:t>14/08/2021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83A6865-1699-474A-B03B-081B57AA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7097D95-AB39-4177-96E1-85D6C721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7E24251-FEAB-4020-A924-DAC1AC3799D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19806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9B85AA3-AECB-42F5-BEF3-EF1FF9ED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573F6F95-1919-4045-8AD1-49E6050CB1AA}" type="datetimeFigureOut">
              <a:rPr lang="vi-VN"/>
              <a:pPr>
                <a:defRPr/>
              </a:pPr>
              <a:t>14/08/2021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7112E9B-0FBF-4266-8861-8E9C777E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650D36C-DFE4-4EA3-9EF5-D71007310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3CC0C6D-353E-4B2E-B0F4-EB44D4F1C5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62295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231F55B-6CBA-4CD7-8DC1-9FA360FC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5FB02D50-1FE6-47CA-BFA5-A0C5CDCDAB51}" type="datetimeFigureOut">
              <a:rPr lang="vi-VN"/>
              <a:pPr>
                <a:defRPr/>
              </a:pPr>
              <a:t>14/08/2021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35A4694-0613-400D-BB50-103DFEE5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4B5DF39-46DC-4E7F-9D13-5C0BD333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303EC40-2CEA-48E6-9DCB-32ACD2FC97B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9111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730B78-9FF1-4F53-8EE0-CED16D9E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AB9C8204-D5B2-4A30-A171-FC886820C210}" type="datetimeFigureOut">
              <a:rPr lang="vi-VN"/>
              <a:pPr>
                <a:defRPr/>
              </a:pPr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3269BE6-4556-48A9-B8DF-AC3A6F0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87B1AC-CA25-440C-8F78-703218B7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BFAD364-8E96-4943-8154-20BB17A1E23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2373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72E4D87-2958-4067-8C1F-AAE8BC1A21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E9BA5123-3EA1-43FA-A5AD-08ABB23674BB}" type="datetimeFigureOut">
              <a:rPr lang="vi-VN"/>
              <a:pPr>
                <a:defRPr/>
              </a:pPr>
              <a:t>14/08/2021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5CE976-AD61-422B-83BA-011E17EDD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021969-C4D0-4AF0-8A44-C4E8ED28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6FB87E3-D8F5-4E89-8945-E0866275A12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5336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E9B944C-B7AB-4F66-97CF-C778100DE2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0F20E5B-71B1-4437-9FC4-C0BC3AADFC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07D5E-1B65-4AE5-984A-FED261778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276EDD-C4A7-40B5-9038-F20E207A6EA7}" type="datetimeFigureOut">
              <a:rPr lang="en-US"/>
              <a:pPr>
                <a:defRPr/>
              </a:pPr>
              <a:t>14/8/2021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0D0E-0FAC-4997-A66B-544AAB2D8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01DA5-0AD3-4DE8-8E76-BB7F4D307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51E28FC-5D75-4AD2-9B0F-6555AF1FB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4.xml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4.gif"/><Relationship Id="rId10" Type="http://schemas.openxmlformats.org/officeDocument/2006/relationships/slide" Target="slide13.xml"/><Relationship Id="rId4" Type="http://schemas.openxmlformats.org/officeDocument/2006/relationships/slide" Target="slide8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slide" Target="slide11.xml"/><Relationship Id="rId4" Type="http://schemas.openxmlformats.org/officeDocument/2006/relationships/image" Target="../media/image9.png"/><Relationship Id="rId9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9.gif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9.gif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5" Type="http://schemas.openxmlformats.org/officeDocument/2006/relationships/image" Target="../media/image13.png"/><Relationship Id="rId10" Type="http://schemas.openxmlformats.org/officeDocument/2006/relationships/image" Target="../media/image17.gif"/><Relationship Id="rId4" Type="http://schemas.openxmlformats.org/officeDocument/2006/relationships/image" Target="../media/image12.png"/><Relationship Id="rId9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90819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</a:t>
            </a:r>
            <a:r>
              <a:rPr lang="en-US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 6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1372" y="3353278"/>
            <a:ext cx="6934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THANH HOA - HUNGVG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8454" y="3849733"/>
            <a:ext cx="472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</a:t>
            </a: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5">
            <a:extLst>
              <a:ext uri="{FF2B5EF4-FFF2-40B4-BE49-F238E27FC236}">
                <a16:creationId xmlns:a16="http://schemas.microsoft.com/office/drawing/2014/main" id="{48477BE5-D4D5-4E27-88FE-F6046C1E47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1" y="653142"/>
            <a:ext cx="6705599" cy="5300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50C142FD-BC4B-499C-84AB-2EC183C93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6430147"/>
            <a:ext cx="3581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kumimoji="1" lang="en-US" altLang="en-US" sz="1200" b="1" dirty="0">
                <a:latin typeface="Times New Roman" panose="02020603050405020304" pitchFamily="18" charset="0"/>
              </a:rPr>
              <a:t>TIN </a:t>
            </a:r>
            <a:r>
              <a:rPr kumimoji="1" lang="en-US" altLang="en-US" sz="1200" b="1">
                <a:latin typeface="Times New Roman" panose="02020603050405020304" pitchFamily="18" charset="0"/>
              </a:rPr>
              <a:t>HỌC 6</a:t>
            </a:r>
            <a:endParaRPr kumimoji="1" lang="en-US" altLang="en-US" sz="1200" b="1" dirty="0">
              <a:latin typeface="Times New Roman" panose="02020603050405020304" pitchFamily="18" charset="0"/>
            </a:endParaRP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8AEC1BB6-0528-47BE-A6A9-F7804DA00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6030" y="6232525"/>
            <a:ext cx="4191000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4" name="Picture 2" descr="https://readvii.com/wp-content/uploads/2020/07/sach-hay-ve-an-toan-thong-tin-cover-780x470.png">
            <a:extLst>
              <a:ext uri="{FF2B5EF4-FFF2-40B4-BE49-F238E27FC236}">
                <a16:creationId xmlns:a16="http://schemas.microsoft.com/office/drawing/2014/main" id="{7A9025D0-1664-4CE0-8F6E-0FAA0589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402" y="4880365"/>
            <a:ext cx="2244010" cy="13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page4">
            <a:extLst>
              <a:ext uri="{FF2B5EF4-FFF2-40B4-BE49-F238E27FC236}">
                <a16:creationId xmlns:a16="http://schemas.microsoft.com/office/drawing/2014/main" id="{9A0B7F0F-5AE7-41BD-B205-EC0C45CE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0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tpage4">
            <a:extLst>
              <a:ext uri="{FF2B5EF4-FFF2-40B4-BE49-F238E27FC236}">
                <a16:creationId xmlns:a16="http://schemas.microsoft.com/office/drawing/2014/main" id="{2B80B899-1877-4077-ADF0-526710AE6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D5FB52AD-7955-4F11-9CAD-A19C83F3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vi-VN" altLang="en-US" sz="3600" b="1">
                <a:solidFill>
                  <a:srgbClr val="0000FF"/>
                </a:solidFill>
              </a:rPr>
              <a:t>Kết luận, nhận định</a:t>
            </a:r>
            <a:endParaRPr lang="en-US" altLang="en-US" sz="3600" b="1">
              <a:solidFill>
                <a:srgbClr val="0000FF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1A8951-6EE9-4D05-A845-0C6281A3C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79877"/>
              </p:ext>
            </p:extLst>
          </p:nvPr>
        </p:nvGraphicFramePr>
        <p:xfrm>
          <a:off x="152400" y="1219200"/>
          <a:ext cx="8991600" cy="52382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45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6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836">
                <a:tc>
                  <a:txBody>
                    <a:bodyPr/>
                    <a:lstStyle/>
                    <a:p>
                      <a:pPr algn="ctr"/>
                      <a:r>
                        <a:rPr lang="en-US" sz="3200" err="1"/>
                        <a:t>Thông</a:t>
                      </a:r>
                      <a:r>
                        <a:rPr lang="en-US" sz="3200"/>
                        <a:t> tin </a:t>
                      </a:r>
                      <a:r>
                        <a:rPr lang="en-US" sz="3200" err="1"/>
                        <a:t>có</a:t>
                      </a:r>
                      <a:r>
                        <a:rPr lang="en-US" sz="3200"/>
                        <a:t> </a:t>
                      </a:r>
                      <a:r>
                        <a:rPr lang="en-US" sz="3200" err="1"/>
                        <a:t>trong</a:t>
                      </a:r>
                      <a:r>
                        <a:rPr lang="en-US" sz="3200"/>
                        <a:t> video</a:t>
                      </a:r>
                      <a:endParaRPr lang="en-US" sz="320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err="1"/>
                        <a:t>Tác</a:t>
                      </a:r>
                      <a:r>
                        <a:rPr lang="en-US" sz="3200"/>
                        <a:t> </a:t>
                      </a:r>
                      <a:r>
                        <a:rPr lang="en-US" sz="3200" err="1"/>
                        <a:t>hại</a:t>
                      </a:r>
                      <a:endParaRPr lang="en-US" sz="320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73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>
                          <a:effectLst/>
                        </a:rPr>
                        <a:t>- Thông tin cá nhân: Họ và tên, nghề nghiệp, số điện thoại, nơi ở,..</a:t>
                      </a:r>
                      <a:endParaRPr lang="en-US" sz="3200">
                        <a:effectLst/>
                      </a:endParaRPr>
                    </a:p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>
                          <a:effectLst/>
                        </a:rPr>
                        <a:t>- Làm phiền bởi các quảng cáo không mong muốn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73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>
                          <a:effectLst/>
                        </a:rPr>
                        <a:t>- Tình trạng mua bán thông tin trái phép</a:t>
                      </a:r>
                      <a:endParaRPr lang="en-US" sz="3200">
                        <a:effectLst/>
                      </a:endParaRPr>
                    </a:p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>
                          <a:effectLst/>
                        </a:rPr>
                        <a:t>- Bị đánh cắp thông tin cá nhân</a:t>
                      </a:r>
                      <a:r>
                        <a:rPr lang="nl-NL" sz="3200" baseline="0">
                          <a:effectLst/>
                        </a:rPr>
                        <a:t>  để lừa đảo chiếm đoạn tài sản, ...</a:t>
                      </a:r>
                      <a:endParaRPr lang="en-US" sz="3200">
                        <a:effectLst/>
                      </a:endParaRPr>
                    </a:p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836">
                <a:tc>
                  <a:txBody>
                    <a:bodyPr/>
                    <a:lstStyle/>
                    <a:p>
                      <a:r>
                        <a:rPr lang="en-US" sz="1800"/>
                        <a:t>...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...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2" descr="tpage4">
            <a:extLst>
              <a:ext uri="{FF2B5EF4-FFF2-40B4-BE49-F238E27FC236}">
                <a16:creationId xmlns:a16="http://schemas.microsoft.com/office/drawing/2014/main" id="{D7F62ADD-1809-4280-AFF8-98E3A7CD9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tpage4">
            <a:extLst>
              <a:ext uri="{FF2B5EF4-FFF2-40B4-BE49-F238E27FC236}">
                <a16:creationId xmlns:a16="http://schemas.microsoft.com/office/drawing/2014/main" id="{F276B4F1-CE90-498D-B1A6-6A4FAAF55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3362"/>
            <a:ext cx="9144000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page4">
            <a:extLst>
              <a:ext uri="{FF2B5EF4-FFF2-40B4-BE49-F238E27FC236}">
                <a16:creationId xmlns:a16="http://schemas.microsoft.com/office/drawing/2014/main" id="{CA2BFE98-5D90-4B7D-86B3-0732E133E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5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8CCB7A3B-A169-4C0F-B345-FAFF1E613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387475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14C707CC-2A9D-419E-91BC-50F718350D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008063"/>
            <a:ext cx="15446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BF6AA776-7BDE-4B0E-B192-D5199C7798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184525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115384FA-4A08-4D60-9CF5-ABC2DA57E8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2827338"/>
            <a:ext cx="15446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6AC94855-0493-489F-B9EB-6D2FAA50A3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581525"/>
            <a:ext cx="147796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9F9CEC8C-7E2F-4E3D-9019-0ECEC39F30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4211638"/>
            <a:ext cx="154463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36">
            <a:extLst>
              <a:ext uri="{FF2B5EF4-FFF2-40B4-BE49-F238E27FC236}">
                <a16:creationId xmlns:a16="http://schemas.microsoft.com/office/drawing/2014/main" id="{B8EC5BFD-9398-4E30-B563-EDF32A7A5A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4572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37">
            <a:extLst>
              <a:ext uri="{FF2B5EF4-FFF2-40B4-BE49-F238E27FC236}">
                <a16:creationId xmlns:a16="http://schemas.microsoft.com/office/drawing/2014/main" id="{8FDCC866-EFD2-47EC-9BE2-4093F099F2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308725"/>
            <a:ext cx="4572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38">
            <a:extLst>
              <a:ext uri="{FF2B5EF4-FFF2-40B4-BE49-F238E27FC236}">
                <a16:creationId xmlns:a16="http://schemas.microsoft.com/office/drawing/2014/main" id="{9D551DB5-F7CB-4117-A26D-92F7111929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4525"/>
            <a:ext cx="4572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39">
            <a:extLst>
              <a:ext uri="{FF2B5EF4-FFF2-40B4-BE49-F238E27FC236}">
                <a16:creationId xmlns:a16="http://schemas.microsoft.com/office/drawing/2014/main" id="{E36D759F-DFCD-4FA3-BBA2-4779E788C8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30550"/>
            <a:ext cx="302577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owchart: Summing Junction 41">
            <a:hlinkClick r:id="rId13" action="ppaction://hlinksldjump"/>
            <a:extLst>
              <a:ext uri="{FF2B5EF4-FFF2-40B4-BE49-F238E27FC236}">
                <a16:creationId xmlns:a16="http://schemas.microsoft.com/office/drawing/2014/main" id="{9F3D48DF-6DE6-447B-9D45-64D5C592A9D3}"/>
              </a:ext>
            </a:extLst>
          </p:cNvPr>
          <p:cNvSpPr/>
          <p:nvPr/>
        </p:nvSpPr>
        <p:spPr>
          <a:xfrm>
            <a:off x="8534400" y="5628884"/>
            <a:ext cx="609600" cy="64928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6637" name="Rectangle 1">
            <a:extLst>
              <a:ext uri="{FF2B5EF4-FFF2-40B4-BE49-F238E27FC236}">
                <a16:creationId xmlns:a16="http://schemas.microsoft.com/office/drawing/2014/main" id="{0C5E131B-FD58-4B73-8746-277F87EA8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8263"/>
            <a:ext cx="727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3" descr="tpage4">
            <a:extLst>
              <a:ext uri="{FF2B5EF4-FFF2-40B4-BE49-F238E27FC236}">
                <a16:creationId xmlns:a16="http://schemas.microsoft.com/office/drawing/2014/main" id="{ED4A5094-923A-47C2-8D63-1C49FA84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>
            <a:extLst>
              <a:ext uri="{FF2B5EF4-FFF2-40B4-BE49-F238E27FC236}">
                <a16:creationId xmlns:a16="http://schemas.microsoft.com/office/drawing/2014/main" id="{7C648E45-0002-47E8-91F1-36242E6A1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5114925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1F72A-4D64-4B05-8AFD-05E573041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602163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Folded Corner 27">
            <a:hlinkClick r:id="rId5" action="ppaction://hlinksldjump"/>
            <a:extLst>
              <a:ext uri="{FF2B5EF4-FFF2-40B4-BE49-F238E27FC236}">
                <a16:creationId xmlns:a16="http://schemas.microsoft.com/office/drawing/2014/main" id="{DE3390E6-495D-4CD4-AEAE-B263C2CA9A85}"/>
              </a:ext>
            </a:extLst>
          </p:cNvPr>
          <p:cNvSpPr/>
          <p:nvPr/>
        </p:nvSpPr>
        <p:spPr>
          <a:xfrm>
            <a:off x="115806" y="1143001"/>
            <a:ext cx="8752568" cy="2892764"/>
          </a:xfrm>
          <a:prstGeom prst="foldedCorner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+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Thông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tin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cá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nhân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: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Thông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tin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xác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đinh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danh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tính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(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Họ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và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tên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năm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sinh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địa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chỉ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số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điện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thoại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số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căn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cước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…)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929F9F-35DA-44A2-8007-0FFFFE8B0D3A}"/>
              </a:ext>
            </a:extLst>
          </p:cNvPr>
          <p:cNvSpPr/>
          <p:nvPr/>
        </p:nvSpPr>
        <p:spPr>
          <a:xfrm rot="5600923">
            <a:off x="3882936" y="6044022"/>
            <a:ext cx="1650242" cy="8883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id="{0DE99DE0-9D9D-4BB1-904D-D1114D1C26FE}"/>
              </a:ext>
            </a:extLst>
          </p:cNvPr>
          <p:cNvSpPr/>
          <p:nvPr/>
        </p:nvSpPr>
        <p:spPr>
          <a:xfrm rot="586976" flipH="1">
            <a:off x="3931961" y="5947581"/>
            <a:ext cx="1280077" cy="58679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defRPr/>
            </a:pPr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</a:t>
            </a:r>
          </a:p>
          <a:p>
            <a:pPr algn="ctr" eaLnBrk="1" hangingPunct="1">
              <a:defRPr/>
            </a:pPr>
            <a:r>
              <a:rPr lang="en-US" sz="16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</a:t>
            </a:r>
          </a:p>
          <a:p>
            <a:pPr algn="ctr" eaLnBrk="1" hangingPunct="1">
              <a:defRPr/>
            </a:pPr>
            <a:endParaRPr lang="en-US" sz="1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30357F21-54B5-4552-B6F1-F9591317D44C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73DA721-0C23-419B-842B-CB680B9BD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2" y="4311650"/>
            <a:ext cx="37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71C56AF-A02F-48D4-B62A-4EF2AD1FED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775" y="4076700"/>
            <a:ext cx="5349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5FBB517-670D-4F7F-AFE8-8887353B8D2C}"/>
              </a:ext>
            </a:extLst>
          </p:cNvPr>
          <p:cNvGrpSpPr/>
          <p:nvPr/>
        </p:nvGrpSpPr>
        <p:grpSpPr>
          <a:xfrm>
            <a:off x="-113939" y="89708"/>
            <a:ext cx="8173535" cy="6829730"/>
            <a:chOff x="-113939" y="89708"/>
            <a:chExt cx="8173535" cy="6829730"/>
          </a:xfrm>
        </p:grpSpPr>
        <p:pic>
          <p:nvPicPr>
            <p:cNvPr id="12" name="Picture 5" descr="Computer_sings">
              <a:extLst>
                <a:ext uri="{FF2B5EF4-FFF2-40B4-BE49-F238E27FC236}">
                  <a16:creationId xmlns:a16="http://schemas.microsoft.com/office/drawing/2014/main" id="{4E52B05F-1122-4CB3-8025-531932E1D1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13939" y="5486400"/>
              <a:ext cx="1061014" cy="143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7E56A1B0-ABD1-4702-8A56-7CA52AA47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434" y="89708"/>
              <a:ext cx="6888162" cy="4530725"/>
            </a:xfrm>
            <a:prstGeom prst="cloudCallout">
              <a:avLst>
                <a:gd name="adj1" fmla="val -53105"/>
                <a:gd name="adj2" fmla="val 76164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CC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None/>
                <a:defRPr/>
              </a:pP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Câu1: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3">
            <a:extLst>
              <a:ext uri="{FF2B5EF4-FFF2-40B4-BE49-F238E27FC236}">
                <a16:creationId xmlns:a16="http://schemas.microsoft.com/office/drawing/2014/main" id="{7F8618EF-1B9B-40B6-8A72-77E6E1A01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-50800"/>
            <a:ext cx="14557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>
            <a:extLst>
              <a:ext uri="{FF2B5EF4-FFF2-40B4-BE49-F238E27FC236}">
                <a16:creationId xmlns:a16="http://schemas.microsoft.com/office/drawing/2014/main" id="{0708A331-00DC-4106-B194-727016525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4860925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D84E4-CB35-4144-BF49-DC862D509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4348163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08F48100-03DA-40D6-A5E9-21D7B44CE6A7}"/>
              </a:ext>
            </a:extLst>
          </p:cNvPr>
          <p:cNvSpPr/>
          <p:nvPr/>
        </p:nvSpPr>
        <p:spPr>
          <a:xfrm>
            <a:off x="381000" y="276225"/>
            <a:ext cx="842486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vi-V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thông tin cá nhân và tập thể cần được bảo vệ là những thông tin gì và có luật quy định bảo vệ thông tin cá nhân?</a:t>
            </a:r>
          </a:p>
        </p:txBody>
      </p:sp>
      <p:sp>
        <p:nvSpPr>
          <p:cNvPr id="28" name="Rectangle: Folded Corner 27">
            <a:hlinkClick r:id="rId6" action="ppaction://hlinksldjump"/>
            <a:extLst>
              <a:ext uri="{FF2B5EF4-FFF2-40B4-BE49-F238E27FC236}">
                <a16:creationId xmlns:a16="http://schemas.microsoft.com/office/drawing/2014/main" id="{9DE9D84E-6A91-45BC-BF09-FF9332042B9C}"/>
              </a:ext>
            </a:extLst>
          </p:cNvPr>
          <p:cNvSpPr/>
          <p:nvPr/>
        </p:nvSpPr>
        <p:spPr>
          <a:xfrm>
            <a:off x="69850" y="2020562"/>
            <a:ext cx="8997950" cy="2087094"/>
          </a:xfrm>
          <a:prstGeom prst="foldedCorner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+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Thông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tin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cá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nhân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và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tập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thể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được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pháp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luật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bảo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vệ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(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Mục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2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chương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II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luật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an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toàn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thông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tin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mạng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số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86/2015/QH13</a:t>
            </a:r>
            <a:endParaRPr lang="zh-CN" altLang="en-US" sz="3600" kern="0">
              <a:solidFill>
                <a:srgbClr val="002060"/>
              </a:solidFill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961E10-FA80-4EFC-9E46-0A6729A9434B}"/>
              </a:ext>
            </a:extLst>
          </p:cNvPr>
          <p:cNvSpPr/>
          <p:nvPr/>
        </p:nvSpPr>
        <p:spPr>
          <a:xfrm rot="5600923">
            <a:off x="-210808" y="6210644"/>
            <a:ext cx="1183615" cy="10687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15C57A02-3C83-4E42-B0CD-96B8BBF0212E}"/>
              </a:ext>
            </a:extLst>
          </p:cNvPr>
          <p:cNvSpPr/>
          <p:nvPr/>
        </p:nvSpPr>
        <p:spPr>
          <a:xfrm rot="586976" flipH="1">
            <a:off x="-186517" y="5956260"/>
            <a:ext cx="1135031" cy="615639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ACD2542-5409-4C90-8F02-84B2703BB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4286250"/>
            <a:ext cx="37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736560F-5E1A-4D3E-BFCE-2ED2FB23A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3990975"/>
            <a:ext cx="5349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4555 L 0.00104 -0.179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3">
            <a:extLst>
              <a:ext uri="{FF2B5EF4-FFF2-40B4-BE49-F238E27FC236}">
                <a16:creationId xmlns:a16="http://schemas.microsoft.com/office/drawing/2014/main" id="{D55CE4F1-2172-4245-AFA6-0827A05B4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-50800"/>
            <a:ext cx="14557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>
            <a:extLst>
              <a:ext uri="{FF2B5EF4-FFF2-40B4-BE49-F238E27FC236}">
                <a16:creationId xmlns:a16="http://schemas.microsoft.com/office/drawing/2014/main" id="{E940DE95-FB74-4F6C-AA4B-7719F6317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22" y="5205572"/>
            <a:ext cx="1367079" cy="161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42F244-A29D-44E6-B0BC-60EFF1D3C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98" y="4666250"/>
            <a:ext cx="1431758" cy="128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49F81874-9BFF-4DF3-8F2A-84899B5D3133}"/>
              </a:ext>
            </a:extLst>
          </p:cNvPr>
          <p:cNvSpPr/>
          <p:nvPr/>
        </p:nvSpPr>
        <p:spPr>
          <a:xfrm>
            <a:off x="381000" y="152400"/>
            <a:ext cx="8459788" cy="1447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cắp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>
            <a:hlinkClick r:id="rId6" action="ppaction://hlinksldjump"/>
            <a:extLst>
              <a:ext uri="{FF2B5EF4-FFF2-40B4-BE49-F238E27FC236}">
                <a16:creationId xmlns:a16="http://schemas.microsoft.com/office/drawing/2014/main" id="{04AF1C07-0B02-4702-9F47-B689AF0129EB}"/>
              </a:ext>
            </a:extLst>
          </p:cNvPr>
          <p:cNvSpPr/>
          <p:nvPr/>
        </p:nvSpPr>
        <p:spPr>
          <a:xfrm>
            <a:off x="152400" y="1464916"/>
            <a:ext cx="8688388" cy="2712778"/>
          </a:xfrm>
          <a:prstGeom prst="foldedCorne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+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Mạo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danh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vay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tiền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rút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tiền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từ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tài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khoản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của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nạn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nhân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gửi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thư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đe dọa tống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tiền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phát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tán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virut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đe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dọa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lừa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đảo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nạn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nhân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nhằm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trục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lợi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....</a:t>
            </a:r>
            <a:endParaRPr lang="zh-CN" altLang="en-US" sz="3600" kern="0">
              <a:solidFill>
                <a:srgbClr val="002060"/>
              </a:solidFill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1A92267-FAD2-4D49-9253-D2A5F96F1F06}"/>
              </a:ext>
            </a:extLst>
          </p:cNvPr>
          <p:cNvSpPr/>
          <p:nvPr/>
        </p:nvSpPr>
        <p:spPr>
          <a:xfrm rot="5600923">
            <a:off x="-59493" y="6288975"/>
            <a:ext cx="990522" cy="13763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FBE4542D-6A6D-41EA-9FE8-33E89E483CC7}"/>
              </a:ext>
            </a:extLst>
          </p:cNvPr>
          <p:cNvSpPr/>
          <p:nvPr/>
        </p:nvSpPr>
        <p:spPr>
          <a:xfrm rot="586976">
            <a:off x="70031" y="6155650"/>
            <a:ext cx="986248" cy="500278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E50A14E-0831-413E-A4E4-E6B10D9899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72" y="4381893"/>
            <a:ext cx="343975" cy="40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849DEC-CB88-4FCA-9706-736D22AF4D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334" y="4218524"/>
            <a:ext cx="495383" cy="110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-5.55556E-7 -0.224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>
            <a:extLst>
              <a:ext uri="{FF2B5EF4-FFF2-40B4-BE49-F238E27FC236}">
                <a16:creationId xmlns:a16="http://schemas.microsoft.com/office/drawing/2014/main" id="{205FC729-06B9-41B2-91E9-8E4F447D8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1757363"/>
            <a:ext cx="1546226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7C5970-924F-4DAE-808A-8DC5106F300E}"/>
              </a:ext>
            </a:extLst>
          </p:cNvPr>
          <p:cNvSpPr/>
          <p:nvPr/>
        </p:nvSpPr>
        <p:spPr>
          <a:xfrm>
            <a:off x="935845" y="136665"/>
            <a:ext cx="7272309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48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HOẠT ĐỘNG NHÓM (3 </a:t>
            </a:r>
            <a:r>
              <a:rPr lang="en-US" b="1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nhóm</a:t>
            </a:r>
            <a:r>
              <a:rPr lang="en-US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6ED3CC55-F969-4493-9D79-5FD410E34944}"/>
              </a:ext>
            </a:extLst>
          </p:cNvPr>
          <p:cNvSpPr/>
          <p:nvPr/>
        </p:nvSpPr>
        <p:spPr>
          <a:xfrm>
            <a:off x="2422525" y="1030288"/>
            <a:ext cx="5883275" cy="1814512"/>
          </a:xfrm>
          <a:prstGeom prst="wedgeRectCallout">
            <a:avLst>
              <a:gd name="adj1" fmla="val -67908"/>
              <a:gd name="adj2" fmla="val 1702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b="1" err="1">
                <a:solidFill>
                  <a:schemeClr val="tx1"/>
                </a:solidFill>
              </a:rPr>
              <a:t>Tìm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hiểu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tầm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quan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trọng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của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sự</a:t>
            </a:r>
            <a:r>
              <a:rPr lang="en-US" b="1">
                <a:solidFill>
                  <a:schemeClr val="tx1"/>
                </a:solidFill>
              </a:rPr>
              <a:t> an </a:t>
            </a:r>
            <a:r>
              <a:rPr lang="en-US" b="1" err="1">
                <a:solidFill>
                  <a:schemeClr val="tx1"/>
                </a:solidFill>
              </a:rPr>
              <a:t>toàn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và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hợp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pháp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của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thông</a:t>
            </a:r>
            <a:r>
              <a:rPr lang="en-US" b="1">
                <a:solidFill>
                  <a:schemeClr val="tx1"/>
                </a:solidFill>
              </a:rPr>
              <a:t> tin? </a:t>
            </a:r>
          </a:p>
        </p:txBody>
      </p:sp>
      <p:pic>
        <p:nvPicPr>
          <p:cNvPr id="31749" name="Picture 5">
            <a:extLst>
              <a:ext uri="{FF2B5EF4-FFF2-40B4-BE49-F238E27FC236}">
                <a16:creationId xmlns:a16="http://schemas.microsoft.com/office/drawing/2014/main" id="{69BE4F19-DE4F-481A-BBFF-39ED39530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3619500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Content Placeholder 5">
            <a:extLst>
              <a:ext uri="{FF2B5EF4-FFF2-40B4-BE49-F238E27FC236}">
                <a16:creationId xmlns:a16="http://schemas.microsoft.com/office/drawing/2014/main" id="{A88484A7-5E6B-41EA-B371-A6E7E2B21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5916613"/>
            <a:ext cx="1676401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7389CA92-52A2-4301-AC38-CAA0A64D58EB}"/>
              </a:ext>
            </a:extLst>
          </p:cNvPr>
          <p:cNvSpPr/>
          <p:nvPr/>
        </p:nvSpPr>
        <p:spPr>
          <a:xfrm>
            <a:off x="2470150" y="2967038"/>
            <a:ext cx="5835650" cy="1985962"/>
          </a:xfrm>
          <a:prstGeom prst="wedgeRectCallout">
            <a:avLst>
              <a:gd name="adj1" fmla="val -68001"/>
              <a:gd name="adj2" fmla="val 1358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b="1" err="1">
                <a:solidFill>
                  <a:schemeClr val="tx1"/>
                </a:solidFill>
              </a:rPr>
              <a:t>Cách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bảo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vệ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thông</a:t>
            </a:r>
            <a:r>
              <a:rPr lang="en-US" b="1">
                <a:solidFill>
                  <a:schemeClr val="tx1"/>
                </a:solidFill>
              </a:rPr>
              <a:t> tin </a:t>
            </a:r>
            <a:r>
              <a:rPr lang="en-US" b="1" err="1">
                <a:solidFill>
                  <a:schemeClr val="tx1"/>
                </a:solidFill>
              </a:rPr>
              <a:t>và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tài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khoản</a:t>
            </a:r>
            <a:r>
              <a:rPr lang="en-US" b="1">
                <a:solidFill>
                  <a:schemeClr val="tx1"/>
                </a:solidFill>
              </a:rPr>
              <a:t> (</a:t>
            </a:r>
            <a:r>
              <a:rPr lang="en-US" b="1" err="1">
                <a:solidFill>
                  <a:schemeClr val="tx1"/>
                </a:solidFill>
              </a:rPr>
              <a:t>vận</a:t>
            </a:r>
            <a:r>
              <a:rPr lang="en-US" b="1">
                <a:solidFill>
                  <a:schemeClr val="tx1"/>
                </a:solidFill>
              </a:rPr>
              <a:t> dung </a:t>
            </a:r>
            <a:r>
              <a:rPr lang="en-US" b="1" err="1">
                <a:solidFill>
                  <a:schemeClr val="tx1"/>
                </a:solidFill>
              </a:rPr>
              <a:t>vào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tài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khoản</a:t>
            </a:r>
            <a:r>
              <a:rPr lang="en-US" b="1">
                <a:solidFill>
                  <a:schemeClr val="tx1"/>
                </a:solidFill>
              </a:rPr>
              <a:t> Facebook, </a:t>
            </a:r>
            <a:r>
              <a:rPr lang="en-US" b="1" err="1">
                <a:solidFill>
                  <a:schemeClr val="tx1"/>
                </a:solidFill>
              </a:rPr>
              <a:t>zalo</a:t>
            </a:r>
            <a:r>
              <a:rPr lang="en-US" b="1">
                <a:solidFill>
                  <a:schemeClr val="tx1"/>
                </a:solidFill>
              </a:rPr>
              <a:t>, 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EC756D8E-B074-4D3C-B78F-F016B281CA61}"/>
              </a:ext>
            </a:extLst>
          </p:cNvPr>
          <p:cNvSpPr/>
          <p:nvPr/>
        </p:nvSpPr>
        <p:spPr>
          <a:xfrm>
            <a:off x="2422525" y="5043261"/>
            <a:ext cx="5883275" cy="1890939"/>
          </a:xfrm>
          <a:prstGeom prst="wedgeRectCallout">
            <a:avLst>
              <a:gd name="adj1" fmla="val -68445"/>
              <a:gd name="adj2" fmla="val 2220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  <a:p>
            <a:pPr eaLnBrk="1" hangingPunct="1">
              <a:defRPr/>
            </a:pPr>
            <a:r>
              <a:rPr lang="en-US" b="1" err="1">
                <a:solidFill>
                  <a:schemeClr val="tx1"/>
                </a:solidFill>
              </a:rPr>
              <a:t>Cách</a:t>
            </a:r>
            <a:r>
              <a:rPr lang="en-US" b="1">
                <a:solidFill>
                  <a:schemeClr val="tx1"/>
                </a:solidFill>
              </a:rPr>
              <a:t> chia </a:t>
            </a:r>
            <a:r>
              <a:rPr lang="en-US" b="1" err="1">
                <a:solidFill>
                  <a:schemeClr val="tx1"/>
                </a:solidFill>
              </a:rPr>
              <a:t>sẻ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thông</a:t>
            </a:r>
            <a:r>
              <a:rPr lang="en-US" b="1">
                <a:solidFill>
                  <a:schemeClr val="tx1"/>
                </a:solidFill>
              </a:rPr>
              <a:t> tin </a:t>
            </a:r>
            <a:r>
              <a:rPr lang="en-US" b="1" err="1">
                <a:solidFill>
                  <a:schemeClr val="tx1"/>
                </a:solidFill>
              </a:rPr>
              <a:t>cá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nhân</a:t>
            </a:r>
            <a:r>
              <a:rPr lang="en-US" b="1">
                <a:solidFill>
                  <a:schemeClr val="tx1"/>
                </a:solidFill>
              </a:rPr>
              <a:t>, </a:t>
            </a:r>
            <a:r>
              <a:rPr lang="en-US" b="1" err="1">
                <a:solidFill>
                  <a:schemeClr val="tx1"/>
                </a:solidFill>
              </a:rPr>
              <a:t>tập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thể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hợp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pháp</a:t>
            </a:r>
            <a:r>
              <a:rPr lang="en-US" b="1">
                <a:solidFill>
                  <a:schemeClr val="tx1"/>
                </a:solidFill>
              </a:rPr>
              <a:t> – an </a:t>
            </a:r>
            <a:r>
              <a:rPr lang="en-US" b="1" err="1">
                <a:solidFill>
                  <a:schemeClr val="tx1"/>
                </a:solidFill>
              </a:rPr>
              <a:t>toàn</a:t>
            </a:r>
            <a:r>
              <a:rPr lang="en-US" b="1">
                <a:solidFill>
                  <a:schemeClr val="tx1"/>
                </a:solidFill>
              </a:rPr>
              <a:t>. (</a:t>
            </a:r>
            <a:r>
              <a:rPr lang="en-US" b="1" err="1">
                <a:solidFill>
                  <a:schemeClr val="tx1"/>
                </a:solidFill>
              </a:rPr>
              <a:t>Vận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dụng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vào</a:t>
            </a:r>
            <a:r>
              <a:rPr lang="en-US" b="1">
                <a:solidFill>
                  <a:schemeClr val="tx1"/>
                </a:solidFill>
              </a:rPr>
              <a:t> Facebook chia </a:t>
            </a:r>
            <a:r>
              <a:rPr lang="en-US" b="1" err="1">
                <a:solidFill>
                  <a:schemeClr val="tx1"/>
                </a:solidFill>
              </a:rPr>
              <a:t>sẻ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và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đưa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thông</a:t>
            </a:r>
            <a:r>
              <a:rPr lang="en-US" b="1">
                <a:solidFill>
                  <a:schemeClr val="tx1"/>
                </a:solidFill>
              </a:rPr>
              <a:t> tin </a:t>
            </a:r>
            <a:r>
              <a:rPr lang="en-US" b="1" err="1">
                <a:solidFill>
                  <a:schemeClr val="tx1"/>
                </a:solidFill>
              </a:rPr>
              <a:t>trên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fb</a:t>
            </a:r>
            <a:r>
              <a:rPr lang="en-US" b="1">
                <a:solidFill>
                  <a:schemeClr val="tx1"/>
                </a:solidFill>
              </a:rPr>
              <a:t>)</a:t>
            </a:r>
          </a:p>
          <a:p>
            <a:pPr algn="ctr" eaLnBrk="1" hangingPunct="1">
              <a:defRPr/>
            </a:pPr>
            <a:r>
              <a:rPr lang="en-US">
                <a:solidFill>
                  <a:schemeClr val="dk1"/>
                </a:solidFill>
              </a:rPr>
              <a:t>,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page4">
            <a:extLst>
              <a:ext uri="{FF2B5EF4-FFF2-40B4-BE49-F238E27FC236}">
                <a16:creationId xmlns:a16="http://schemas.microsoft.com/office/drawing/2014/main" id="{44605D74-EBF9-4B84-BA52-D07DBD5A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Text Box 9">
            <a:extLst>
              <a:ext uri="{FF2B5EF4-FFF2-40B4-BE49-F238E27FC236}">
                <a16:creationId xmlns:a16="http://schemas.microsoft.com/office/drawing/2014/main" id="{DD274AB1-49C8-4FEA-A35A-BF5905DE8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6515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 cmpd="dbl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5" name="Text Box 9">
            <a:extLst>
              <a:ext uri="{FF2B5EF4-FFF2-40B4-BE49-F238E27FC236}">
                <a16:creationId xmlns:a16="http://schemas.microsoft.com/office/drawing/2014/main" id="{0174CA74-7CE8-491C-8DFA-DD4BFF9C2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5185522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Cài phần mềm diệt virus.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Không tiết lộ thông tin cá nhân.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Không nhập mật khẩu trong điều kiện người xung quang nhìn trộm hoặc máy tính không để ở chế độ ẩn mật khẩu.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Sử dụng mật khẩu mạnh (ít nhất 8 kí tự gồm chữ hoa, thường, số và kí hiệu đặc biệt) không đặt mật khẩu là những thông tin cá nhân dễ đoán.</a:t>
            </a:r>
          </a:p>
        </p:txBody>
      </p:sp>
      <p:pic>
        <p:nvPicPr>
          <p:cNvPr id="5" name="Picture 3" descr="tpage4">
            <a:extLst>
              <a:ext uri="{FF2B5EF4-FFF2-40B4-BE49-F238E27FC236}">
                <a16:creationId xmlns:a16="http://schemas.microsoft.com/office/drawing/2014/main" id="{C7B4E96E-345A-4337-9BF6-EA2CC454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page4">
            <a:extLst>
              <a:ext uri="{FF2B5EF4-FFF2-40B4-BE49-F238E27FC236}">
                <a16:creationId xmlns:a16="http://schemas.microsoft.com/office/drawing/2014/main" id="{D3ABA6CF-D9C1-4D36-BD17-4799462A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4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Text Box 9">
            <a:extLst>
              <a:ext uri="{FF2B5EF4-FFF2-40B4-BE49-F238E27FC236}">
                <a16:creationId xmlns:a16="http://schemas.microsoft.com/office/drawing/2014/main" id="{C14BA9E8-A0D0-45DC-9512-D1C74D37A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41732"/>
            <a:ext cx="8839200" cy="1953868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Kiểm chứng kĩ lương thông tin để đảm bảo thông tin không bị sai lệch hoặc thông tin có nội dung xấu và nội dung vi phạm pháp luật.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7BA13A9-93CF-49D3-9BFF-A97018776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3. Chia sẻ thông tin an toàn hợp pháp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A3370BFD-C780-4CF5-B618-8A9DC633F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75332"/>
            <a:ext cx="8839200" cy="1953868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Tính hợp pháp và sự an toàn khi gửi mail, đăng ý kiến cá nhân, đưa thông tin người khác lên mạng xã hội và các diền đàn.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3C35EF84-1E49-4276-B985-6C2C18B9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215" y="5181600"/>
            <a:ext cx="8839200" cy="661207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Tránh vi phạm bản quyền</a:t>
            </a:r>
          </a:p>
        </p:txBody>
      </p:sp>
      <p:pic>
        <p:nvPicPr>
          <p:cNvPr id="9" name="Picture 3" descr="tpage4">
            <a:extLst>
              <a:ext uri="{FF2B5EF4-FFF2-40B4-BE49-F238E27FC236}">
                <a16:creationId xmlns:a16="http://schemas.microsoft.com/office/drawing/2014/main" id="{4F900AFB-1377-476D-83A2-9CE8B7FCA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  <p:bldP spid="29699" grpId="0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86C9DE-ABDC-45BF-AA9C-7446139A5A5A}"/>
              </a:ext>
            </a:extLst>
          </p:cNvPr>
          <p:cNvSpPr/>
          <p:nvPr/>
        </p:nvSpPr>
        <p:spPr>
          <a:xfrm>
            <a:off x="1698196" y="1202986"/>
            <a:ext cx="56272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LUYỆN TẬP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8C540D-88E9-4CB3-BFFA-FE5E09F83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5" y="297180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Bài 1: </a:t>
            </a:r>
            <a:r>
              <a:rPr lang="en-US" altLang="en-US">
                <a:latin typeface="Arial" panose="020B0604020202020204" pitchFamily="34" charset="0"/>
              </a:rPr>
              <a:t>SGK trang 54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Bài 2:</a:t>
            </a:r>
            <a:r>
              <a:rPr lang="en-US" altLang="en-US">
                <a:latin typeface="Arial" panose="020B0604020202020204" pitchFamily="34" charset="0"/>
              </a:rPr>
              <a:t> SGK trang 54</a:t>
            </a:r>
          </a:p>
        </p:txBody>
      </p:sp>
      <p:pic>
        <p:nvPicPr>
          <p:cNvPr id="5" name="Picture 2" descr="tpage4">
            <a:extLst>
              <a:ext uri="{FF2B5EF4-FFF2-40B4-BE49-F238E27FC236}">
                <a16:creationId xmlns:a16="http://schemas.microsoft.com/office/drawing/2014/main" id="{8C700ECE-46DA-4A80-902C-AB10E09ED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tpage4">
            <a:extLst>
              <a:ext uri="{FF2B5EF4-FFF2-40B4-BE49-F238E27FC236}">
                <a16:creationId xmlns:a16="http://schemas.microsoft.com/office/drawing/2014/main" id="{382997A9-3624-4079-9E23-71FBC1ED0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75963-B1D2-447B-BA30-4E57E798D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21299"/>
            <a:ext cx="8991600" cy="5835430"/>
          </a:xfrm>
        </p:spPr>
        <p:txBody>
          <a:bodyPr/>
          <a:lstStyle/>
          <a:p>
            <a:pPr marL="0" indent="0" algn="just" eaLnBrk="1" hangingPunct="1">
              <a:lnSpc>
                <a:spcPct val="17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email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7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7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1, 2, 4.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F6E175-05BC-40AF-B81D-7C4A9697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854"/>
            <a:ext cx="8229600" cy="487362"/>
          </a:xfrm>
        </p:spPr>
        <p:txBody>
          <a:bodyPr/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>
            <a:extLst>
              <a:ext uri="{FF2B5EF4-FFF2-40B4-BE49-F238E27FC236}">
                <a16:creationId xmlns:a16="http://schemas.microsoft.com/office/drawing/2014/main" id="{123EC4D3-6CA5-4524-8460-A74BB10847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7428" y="2651760"/>
            <a:ext cx="868680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SỰ AN TOÀN VÀ HỢP PHÁP KHI SỬ DỤNG THÔNG TIN</a:t>
            </a:r>
          </a:p>
        </p:txBody>
      </p:sp>
      <p:pic>
        <p:nvPicPr>
          <p:cNvPr id="6" name="Picture 2" descr="tpage4">
            <a:extLst>
              <a:ext uri="{FF2B5EF4-FFF2-40B4-BE49-F238E27FC236}">
                <a16:creationId xmlns:a16="http://schemas.microsoft.com/office/drawing/2014/main" id="{37688BBE-DD75-4040-A012-C8E836C96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tpage4">
            <a:extLst>
              <a:ext uri="{FF2B5EF4-FFF2-40B4-BE49-F238E27FC236}">
                <a16:creationId xmlns:a16="http://schemas.microsoft.com/office/drawing/2014/main" id="{982E16D2-B8A3-4AAA-9F81-AFEF2E98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A66A6F-EC38-4F2D-A38E-8A04835B4D8B}"/>
              </a:ext>
            </a:extLst>
          </p:cNvPr>
          <p:cNvSpPr/>
          <p:nvPr/>
        </p:nvSpPr>
        <p:spPr>
          <a:xfrm>
            <a:off x="113714" y="810131"/>
            <a:ext cx="8914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ĐẠO ĐỨC, PHÁP LUẬT VÀ VĂN HÓA TRONG MÔI TRƯỜNG SỐ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0D32EB7-06BE-4F27-BBD4-3C3152D73F2E}"/>
              </a:ext>
            </a:extLst>
          </p:cNvPr>
          <p:cNvGraphicFramePr>
            <a:graphicFrameLocks noGrp="1"/>
          </p:cNvGraphicFramePr>
          <p:nvPr/>
        </p:nvGraphicFramePr>
        <p:xfrm>
          <a:off x="1012551" y="1672936"/>
          <a:ext cx="7118898" cy="579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1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i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  <a:endParaRPr lang="en-US" sz="32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7CD221-37E5-4364-AD8D-4EBE1B945899}"/>
              </a:ext>
            </a:extLst>
          </p:cNvPr>
          <p:cNvGraphicFramePr>
            <a:graphicFrameLocks noGrp="1"/>
          </p:cNvGraphicFramePr>
          <p:nvPr/>
        </p:nvGraphicFramePr>
        <p:xfrm>
          <a:off x="1049338" y="2452688"/>
          <a:ext cx="7678737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8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Gv cho bài tập và hướng dẫn hs về nhà làm bài tập sau vào vở.</a:t>
                      </a:r>
                      <a:endParaRPr lang="en-US" sz="3200" b="1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id="{486BD7C1-49D9-4D83-981A-EB2F2CCC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38" y="841577"/>
            <a:ext cx="8229600" cy="487362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VỀ NHÀ</a:t>
            </a:r>
          </a:p>
        </p:txBody>
      </p:sp>
      <p:pic>
        <p:nvPicPr>
          <p:cNvPr id="8" name="Picture 2" descr="tpage4">
            <a:extLst>
              <a:ext uri="{FF2B5EF4-FFF2-40B4-BE49-F238E27FC236}">
                <a16:creationId xmlns:a16="http://schemas.microsoft.com/office/drawing/2014/main" id="{AA0BF314-D04A-454B-8775-F27E09D0B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tpage4">
            <a:extLst>
              <a:ext uri="{FF2B5EF4-FFF2-40B4-BE49-F238E27FC236}">
                <a16:creationId xmlns:a16="http://schemas.microsoft.com/office/drawing/2014/main" id="{4DE17AE5-3C3D-4ACE-943A-2A6F1F85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79F4E2-DBA2-4255-A562-44C106D22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1" y="1143000"/>
            <a:ext cx="8991600" cy="16376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ts val="300"/>
              </a:spcBef>
              <a:spcAft>
                <a:spcPts val="725"/>
              </a:spcAft>
              <a:buFontTx/>
              <a:buNone/>
            </a:pPr>
            <a:r>
              <a:rPr lang="nl-NL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Câu hỏi tình huống: Huyền thường xuyên lên FB đưa ảnh và nói xấu cô A. Theo em bạn Huyền có vi phạm pháp luật hay không? Vì sao?</a:t>
            </a:r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F94071-EA6A-48D9-A4C5-C42AFD1AD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514695"/>
            <a:ext cx="8991600" cy="583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ts val="300"/>
              </a:spcBef>
              <a:spcAft>
                <a:spcPts val="725"/>
              </a:spcAft>
              <a:buFontTx/>
              <a:buNone/>
            </a:pPr>
            <a:r>
              <a:rPr lang="nl-NL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1, 2, 3 – SGK trang 54</a:t>
            </a:r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tpage4">
            <a:extLst>
              <a:ext uri="{FF2B5EF4-FFF2-40B4-BE49-F238E27FC236}">
                <a16:creationId xmlns:a16="http://schemas.microsoft.com/office/drawing/2014/main" id="{21887CC7-3502-4537-A57C-5CD96AA4E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tpage4">
            <a:extLst>
              <a:ext uri="{FF2B5EF4-FFF2-40B4-BE49-F238E27FC236}">
                <a16:creationId xmlns:a16="http://schemas.microsoft.com/office/drawing/2014/main" id="{558E6A65-B34C-4514-89E4-2BF9B240C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723CB95B-FDBC-4C91-8ED6-4AD268D0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id="{016AAA3F-C51E-48F2-8124-15078D0AC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1000"/>
            <a:ext cx="32766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1CD30211-F93B-4824-8925-5EBFD357A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6649" y="443323"/>
            <a:ext cx="4495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28F42F99-C04F-481E-AD3F-C3A25D0EB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62484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F835809F-1683-4654-B699-0D7CF3E2A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057400"/>
            <a:ext cx="4572000" cy="312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60776" name="Text Box 8">
            <a:extLst>
              <a:ext uri="{FF2B5EF4-FFF2-40B4-BE49-F238E27FC236}">
                <a16:creationId xmlns:a16="http://schemas.microsoft.com/office/drawing/2014/main" id="{2D17AF33-2178-44D7-8833-F12B2781B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618239"/>
            <a:ext cx="4724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tùy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tiện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lộ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0777" name="Text Box 9">
            <a:extLst>
              <a:ext uri="{FF2B5EF4-FFF2-40B4-BE49-F238E27FC236}">
                <a16:creationId xmlns:a16="http://schemas.microsoft.com/office/drawing/2014/main" id="{2A4B146D-40D7-4E4C-A9AD-82524497B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2998560"/>
            <a:ext cx="4724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 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Kiểm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kĩ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lưỡng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đảm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lệch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0778" name="Text Box 10">
            <a:extLst>
              <a:ext uri="{FF2B5EF4-FFF2-40B4-BE49-F238E27FC236}">
                <a16:creationId xmlns:a16="http://schemas.microsoft.com/office/drawing/2014/main" id="{0714FD97-E88F-45EA-9866-ED180671D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2" y="4814441"/>
            <a:ext cx="5029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 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Tránh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phạm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quyền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6396" name="Object 12">
            <a:extLst>
              <a:ext uri="{FF2B5EF4-FFF2-40B4-BE49-F238E27FC236}">
                <a16:creationId xmlns:a16="http://schemas.microsoft.com/office/drawing/2014/main" id="{AAC6540E-F4CF-42B2-B488-B7604C1F48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381000"/>
          <a:ext cx="2457450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PBrush" r:id="rId4" imgW="2457143" imgH="1819529" progId="">
                  <p:embed/>
                </p:oleObj>
              </mc:Choice>
              <mc:Fallback>
                <p:oleObj name="PBrush" r:id="rId4" imgW="2457143" imgH="1819529" progId="">
                  <p:embed/>
                  <p:pic>
                    <p:nvPicPr>
                      <p:cNvPr id="16396" name="Object 12">
                        <a:extLst>
                          <a:ext uri="{FF2B5EF4-FFF2-40B4-BE49-F238E27FC236}">
                            <a16:creationId xmlns:a16="http://schemas.microsoft.com/office/drawing/2014/main" id="{AAC6540E-F4CF-42B2-B488-B7604C1F48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81000"/>
                        <a:ext cx="2457450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6FF22FBE-82A7-4EFA-9C07-84F8C68F9758}"/>
              </a:ext>
            </a:extLst>
          </p:cNvPr>
          <p:cNvSpPr txBox="1">
            <a:spLocks/>
          </p:cNvSpPr>
          <p:nvPr/>
        </p:nvSpPr>
        <p:spPr bwMode="auto">
          <a:xfrm>
            <a:off x="5067299" y="520422"/>
            <a:ext cx="2971801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HÃY NHỚ</a:t>
            </a:r>
          </a:p>
        </p:txBody>
      </p:sp>
      <p:sp>
        <p:nvSpPr>
          <p:cNvPr id="160782" name="Text Box 14">
            <a:extLst>
              <a:ext uri="{FF2B5EF4-FFF2-40B4-BE49-F238E27FC236}">
                <a16:creationId xmlns:a16="http://schemas.microsoft.com/office/drawing/2014/main" id="{6A73F4AC-F4F8-44B1-B513-9EE903B46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543175"/>
            <a:ext cx="3429000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luật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sẻ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6" grpId="0"/>
      <p:bldP spid="160777" grpId="0"/>
      <p:bldP spid="160778" grpId="0"/>
      <p:bldP spid="15" grpId="0"/>
      <p:bldP spid="16078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76979E-EF28-44DB-9A73-50E6C418E4AD}"/>
              </a:ext>
            </a:extLst>
          </p:cNvPr>
          <p:cNvSpPr/>
          <p:nvPr/>
        </p:nvSpPr>
        <p:spPr>
          <a:xfrm>
            <a:off x="1497012" y="1219200"/>
            <a:ext cx="6457965" cy="2614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7200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91">
            <a:extLst>
              <a:ext uri="{FF2B5EF4-FFF2-40B4-BE49-F238E27FC236}">
                <a16:creationId xmlns:a16="http://schemas.microsoft.com/office/drawing/2014/main" id="{9C0E664E-A067-4490-A72A-08CFE13A8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514" y="5275773"/>
            <a:ext cx="8839200" cy="1600438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>
                <a:latin typeface="Times New Roman" panose="02020603050405020304" pitchFamily="18" charset="0"/>
              </a:rPr>
              <a:t>5. </a:t>
            </a:r>
            <a:r>
              <a:rPr lang="es-ES" altLang="en-US" sz="2800" err="1">
                <a:latin typeface="Times New Roman" panose="02020603050405020304" pitchFamily="18" charset="0"/>
              </a:rPr>
              <a:t>Có</a:t>
            </a:r>
            <a:r>
              <a:rPr lang="es-ES" altLang="en-US" sz="2800">
                <a:latin typeface="Times New Roman" panose="02020603050405020304" pitchFamily="18" charset="0"/>
              </a:rPr>
              <a:t> 3 </a:t>
            </a:r>
            <a:r>
              <a:rPr lang="es-ES" altLang="en-US" sz="2800" err="1">
                <a:latin typeface="Times New Roman" panose="02020603050405020304" pitchFamily="18" charset="0"/>
              </a:rPr>
              <a:t>chữ</a:t>
            </a:r>
            <a:r>
              <a:rPr lang="es-ES" altLang="en-US" sz="2800">
                <a:latin typeface="Times New Roman" panose="02020603050405020304" pitchFamily="18" charset="0"/>
              </a:rPr>
              <a:t> </a:t>
            </a:r>
            <a:r>
              <a:rPr lang="es-ES" altLang="en-US" sz="2800" err="1">
                <a:latin typeface="Times New Roman" panose="02020603050405020304" pitchFamily="18" charset="0"/>
              </a:rPr>
              <a:t>cái</a:t>
            </a:r>
            <a:r>
              <a:rPr lang="es-ES" altLang="en-US" sz="2800"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 </a:t>
            </a:r>
            <a:r>
              <a:rPr lang="en-US" altLang="en-US" sz="2800" err="1">
                <a:latin typeface="Times New Roman" panose="02020603050405020304" pitchFamily="18" charset="0"/>
              </a:rPr>
              <a:t>Đây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là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thiết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bị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dùng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để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trao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đổi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dữ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liệu</a:t>
            </a:r>
            <a:r>
              <a:rPr lang="en-US" altLang="en-US" sz="2800">
                <a:latin typeface="Times New Roman" panose="02020603050405020304" pitchFamily="18" charset="0"/>
              </a:rPr>
              <a:t> hay </a:t>
            </a:r>
            <a:r>
              <a:rPr lang="en-US" altLang="en-US" sz="2800" err="1">
                <a:latin typeface="Times New Roman" panose="02020603050405020304" pitchFamily="18" charset="0"/>
              </a:rPr>
              <a:t>phần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mềm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vi-VN" altLang="en-US" sz="2800">
                <a:latin typeface="Times New Roman" panose="02020603050405020304" pitchFamily="18" charset="0"/>
              </a:rPr>
              <a:t>giữa các máy tính đơn lẻ với nhau</a:t>
            </a:r>
            <a:r>
              <a:rPr lang="vi-VN" altLang="en-US"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3" name="AutoShape 135">
            <a:extLst>
              <a:ext uri="{FF2B5EF4-FFF2-40B4-BE49-F238E27FC236}">
                <a16:creationId xmlns:a16="http://schemas.microsoft.com/office/drawing/2014/main" id="{F27F175C-6F34-4D4C-A1FC-840782AD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028" y="5453129"/>
            <a:ext cx="9150965" cy="1217468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2. </a:t>
            </a:r>
            <a:r>
              <a:rPr lang="en-US" altLang="en-US" err="1">
                <a:latin typeface="Times New Roman" panose="02020603050405020304" pitchFamily="18" charset="0"/>
              </a:rPr>
              <a:t>Có</a:t>
            </a:r>
            <a:r>
              <a:rPr lang="en-US" altLang="en-US">
                <a:latin typeface="Times New Roman" panose="02020603050405020304" pitchFamily="18" charset="0"/>
              </a:rPr>
              <a:t> 9 </a:t>
            </a:r>
            <a:r>
              <a:rPr lang="en-US" altLang="en-US" err="1">
                <a:latin typeface="Times New Roman" panose="02020603050405020304" pitchFamily="18" charset="0"/>
              </a:rPr>
              <a:t>chữ</a:t>
            </a: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</a:rPr>
              <a:t>cái</a:t>
            </a:r>
            <a:r>
              <a:rPr lang="en-US" altLang="en-US">
                <a:latin typeface="Times New Roman" panose="02020603050405020304" pitchFamily="18" charset="0"/>
              </a:rPr>
              <a:t>: </a:t>
            </a:r>
            <a:r>
              <a:rPr lang="en-US" altLang="en-US" sz="2800" err="1">
                <a:latin typeface="Times New Roman" panose="02020603050405020304" pitchFamily="18" charset="0"/>
              </a:rPr>
              <a:t>Để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trao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đổi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thông</a:t>
            </a:r>
            <a:r>
              <a:rPr lang="en-US" altLang="en-US" sz="2800">
                <a:latin typeface="Times New Roman" panose="02020603050405020304" pitchFamily="18" charset="0"/>
              </a:rPr>
              <a:t> tin </a:t>
            </a:r>
            <a:r>
              <a:rPr lang="en-US" altLang="en-US" sz="2800" err="1">
                <a:latin typeface="Times New Roman" panose="02020603050405020304" pitchFamily="18" charset="0"/>
              </a:rPr>
              <a:t>nhanh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chóng</a:t>
            </a:r>
            <a:r>
              <a:rPr lang="en-US" altLang="en-US" sz="2800">
                <a:latin typeface="Times New Roman" panose="02020603050405020304" pitchFamily="18" charset="0"/>
              </a:rPr>
              <a:t>, </a:t>
            </a:r>
            <a:r>
              <a:rPr lang="en-US" altLang="en-US" sz="2800" err="1">
                <a:latin typeface="Times New Roman" panose="02020603050405020304" pitchFamily="18" charset="0"/>
              </a:rPr>
              <a:t>dễ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err="1">
                <a:latin typeface="Times New Roman" panose="02020603050405020304" pitchFamily="18" charset="0"/>
              </a:rPr>
              <a:t>dàng,chi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phí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thấp</a:t>
            </a:r>
            <a:r>
              <a:rPr lang="en-US" altLang="en-US" sz="2800">
                <a:latin typeface="Times New Roman" panose="02020603050405020304" pitchFamily="18" charset="0"/>
              </a:rPr>
              <a:t>, </a:t>
            </a:r>
            <a:r>
              <a:rPr lang="en-US" altLang="en-US" sz="2800" err="1">
                <a:latin typeface="Times New Roman" panose="02020603050405020304" pitchFamily="18" charset="0"/>
              </a:rPr>
              <a:t>chúng</a:t>
            </a:r>
            <a:r>
              <a:rPr lang="en-US" altLang="en-US" sz="2800">
                <a:latin typeface="Times New Roman" panose="02020603050405020304" pitchFamily="18" charset="0"/>
              </a:rPr>
              <a:t> ta </a:t>
            </a:r>
            <a:r>
              <a:rPr lang="en-US" altLang="en-US" sz="2800" err="1">
                <a:latin typeface="Times New Roman" panose="02020603050405020304" pitchFamily="18" charset="0"/>
              </a:rPr>
              <a:t>sử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dụng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dịch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vụ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này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trên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Internet?</a:t>
            </a:r>
          </a:p>
        </p:txBody>
      </p:sp>
      <p:sp>
        <p:nvSpPr>
          <p:cNvPr id="5" name="AutoShape 136">
            <a:extLst>
              <a:ext uri="{FF2B5EF4-FFF2-40B4-BE49-F238E27FC236}">
                <a16:creationId xmlns:a16="http://schemas.microsoft.com/office/drawing/2014/main" id="{610BF56C-4603-4BC0-8B19-DAF0DCE38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514" y="5719630"/>
            <a:ext cx="8839200" cy="1055687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>
                <a:latin typeface="Times New Roman" panose="02020603050405020304" pitchFamily="18" charset="0"/>
              </a:rPr>
              <a:t>3. </a:t>
            </a:r>
            <a:r>
              <a:rPr lang="es-ES" altLang="en-US" sz="2800" err="1">
                <a:latin typeface="Times New Roman" panose="02020603050405020304" pitchFamily="18" charset="0"/>
              </a:rPr>
              <a:t>Có</a:t>
            </a:r>
            <a:r>
              <a:rPr lang="es-ES" altLang="en-US" sz="2800">
                <a:latin typeface="Times New Roman" panose="02020603050405020304" pitchFamily="18" charset="0"/>
              </a:rPr>
              <a:t> 10 </a:t>
            </a:r>
            <a:r>
              <a:rPr lang="es-ES" altLang="en-US" sz="2800" err="1">
                <a:latin typeface="Times New Roman" panose="02020603050405020304" pitchFamily="18" charset="0"/>
              </a:rPr>
              <a:t>chữ</a:t>
            </a:r>
            <a:r>
              <a:rPr lang="es-ES" altLang="en-US" sz="2800">
                <a:latin typeface="Times New Roman" panose="02020603050405020304" pitchFamily="18" charset="0"/>
              </a:rPr>
              <a:t> </a:t>
            </a:r>
            <a:r>
              <a:rPr lang="es-ES" altLang="en-US" sz="2800" err="1">
                <a:latin typeface="Times New Roman" panose="02020603050405020304" pitchFamily="18" charset="0"/>
              </a:rPr>
              <a:t>cái</a:t>
            </a:r>
            <a:r>
              <a:rPr lang="es-ES" altLang="en-US" sz="2800"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>
                <a:latin typeface="Times New Roman" panose="02020603050405020304" pitchFamily="18" charset="0"/>
              </a:rPr>
              <a:t>           Trình duyệt web là phần mềm được dùng để làm gì? </a:t>
            </a:r>
          </a:p>
        </p:txBody>
      </p:sp>
      <p:sp>
        <p:nvSpPr>
          <p:cNvPr id="6" name="AutoShape 190">
            <a:extLst>
              <a:ext uri="{FF2B5EF4-FFF2-40B4-BE49-F238E27FC236}">
                <a16:creationId xmlns:a16="http://schemas.microsoft.com/office/drawing/2014/main" id="{7EBB01CD-64E5-4CD8-B90E-0BDEA4EF3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545" y="5309825"/>
            <a:ext cx="9098570" cy="1532334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4. </a:t>
            </a:r>
            <a:r>
              <a:rPr lang="en-US" altLang="en-US" sz="2800" err="1">
                <a:latin typeface="Times New Roman" panose="02020603050405020304" pitchFamily="18" charset="0"/>
              </a:rPr>
              <a:t>Có</a:t>
            </a:r>
            <a:r>
              <a:rPr lang="en-US" altLang="en-US" sz="2800">
                <a:latin typeface="Times New Roman" panose="02020603050405020304" pitchFamily="18" charset="0"/>
              </a:rPr>
              <a:t> 6 </a:t>
            </a:r>
            <a:r>
              <a:rPr lang="en-US" altLang="en-US" sz="2800" err="1">
                <a:latin typeface="Times New Roman" panose="02020603050405020304" pitchFamily="18" charset="0"/>
              </a:rPr>
              <a:t>chữ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cái</a:t>
            </a:r>
            <a:r>
              <a:rPr lang="en-US" altLang="en-US" sz="2800">
                <a:latin typeface="Times New Roman" panose="02020603050405020304" pitchFamily="18" charset="0"/>
              </a:rPr>
              <a:t>: </a:t>
            </a:r>
            <a:r>
              <a:rPr lang="en-US" altLang="en-US" sz="2800" err="1">
                <a:latin typeface="Times New Roman" panose="02020603050405020304" pitchFamily="18" charset="0"/>
              </a:rPr>
              <a:t>điền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từ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thích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hợp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vào</a:t>
            </a:r>
            <a:r>
              <a:rPr lang="en-US" altLang="en-US" sz="2800">
                <a:latin typeface="Times New Roman" panose="02020603050405020304" pitchFamily="18" charset="0"/>
              </a:rPr>
              <a:t> ô </a:t>
            </a:r>
            <a:r>
              <a:rPr lang="en-US" altLang="en-US" sz="2800" err="1">
                <a:latin typeface="Times New Roman" panose="02020603050405020304" pitchFamily="18" charset="0"/>
              </a:rPr>
              <a:t>trống</a:t>
            </a:r>
            <a:endParaRPr lang="en-US" altLang="en-US" sz="280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           </a:t>
            </a:r>
            <a:r>
              <a:rPr lang="en-US" altLang="en-US" sz="2800" err="1">
                <a:latin typeface="Times New Roman" panose="02020603050405020304" pitchFamily="18" charset="0"/>
              </a:rPr>
              <a:t>Cần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tạo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thói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quen</a:t>
            </a:r>
            <a:r>
              <a:rPr lang="en-US" altLang="en-US" sz="2800">
                <a:latin typeface="Times New Roman" panose="02020603050405020304" pitchFamily="18" charset="0"/>
              </a:rPr>
              <a:t> …… </a:t>
            </a:r>
            <a:r>
              <a:rPr lang="en-US" altLang="en-US" sz="2800" err="1">
                <a:latin typeface="Times New Roman" panose="02020603050405020304" pitchFamily="18" charset="0"/>
              </a:rPr>
              <a:t>dữ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liệu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và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phòng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chống</a:t>
            </a:r>
            <a:r>
              <a:rPr lang="en-US" altLang="en-US" sz="2800">
                <a:latin typeface="Times New Roman" panose="02020603050405020304" pitchFamily="18" charset="0"/>
              </a:rPr>
              <a:t> virus </a:t>
            </a:r>
            <a:r>
              <a:rPr lang="en-US" altLang="en-US" sz="2800" err="1">
                <a:latin typeface="Times New Roman" panose="02020603050405020304" pitchFamily="18" charset="0"/>
              </a:rPr>
              <a:t>để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bảo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vệ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thông</a:t>
            </a:r>
            <a:r>
              <a:rPr lang="en-US" altLang="en-US" sz="2800">
                <a:latin typeface="Times New Roman" panose="02020603050405020304" pitchFamily="18" charset="0"/>
              </a:rPr>
              <a:t> tin </a:t>
            </a:r>
            <a:r>
              <a:rPr lang="en-US" altLang="en-US" sz="2800" err="1">
                <a:latin typeface="Times New Roman" panose="02020603050405020304" pitchFamily="18" charset="0"/>
              </a:rPr>
              <a:t>trong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máy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tính</a:t>
            </a:r>
            <a:r>
              <a:rPr lang="en-US" altLang="en-US" sz="2800"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8" name="Oval 2">
            <a:extLst>
              <a:ext uri="{FF2B5EF4-FFF2-40B4-BE49-F238E27FC236}">
                <a16:creationId xmlns:a16="http://schemas.microsoft.com/office/drawing/2014/main" id="{BEE3D219-0D0C-4AEC-8BF8-F5953F8A2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4" y="1143000"/>
            <a:ext cx="596063" cy="56723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C6068B1E-6FB4-494C-9166-1652B266D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" y="1828800"/>
            <a:ext cx="596062" cy="58919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F52166E0-AAE6-4D43-9BEB-E36E924D6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55" y="2538305"/>
            <a:ext cx="620745" cy="58589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E3DF6BAD-DD2E-4984-9C38-2CFE0C69B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90" y="3238027"/>
            <a:ext cx="621110" cy="57197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CA9906E6-202B-4FCF-950C-BFF373250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55" y="3920013"/>
            <a:ext cx="596063" cy="57578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5</a:t>
            </a:r>
          </a:p>
        </p:txBody>
      </p:sp>
      <p:grpSp>
        <p:nvGrpSpPr>
          <p:cNvPr id="17419" name="Group 7">
            <a:extLst>
              <a:ext uri="{FF2B5EF4-FFF2-40B4-BE49-F238E27FC236}">
                <a16:creationId xmlns:a16="http://schemas.microsoft.com/office/drawing/2014/main" id="{2BF7D31F-1F84-4A07-B01D-8E66F29E6F14}"/>
              </a:ext>
            </a:extLst>
          </p:cNvPr>
          <p:cNvGrpSpPr>
            <a:grpSpLocks/>
          </p:cNvGrpSpPr>
          <p:nvPr/>
        </p:nvGrpSpPr>
        <p:grpSpPr bwMode="auto">
          <a:xfrm>
            <a:off x="1917700" y="1860101"/>
            <a:ext cx="4962745" cy="588940"/>
            <a:chOff x="2831" y="2635"/>
            <a:chExt cx="2586" cy="279"/>
          </a:xfrm>
        </p:grpSpPr>
        <p:sp>
          <p:nvSpPr>
            <p:cNvPr id="17604" name="AutoShape 8">
              <a:extLst>
                <a:ext uri="{FF2B5EF4-FFF2-40B4-BE49-F238E27FC236}">
                  <a16:creationId xmlns:a16="http://schemas.microsoft.com/office/drawing/2014/main" id="{6AD05685-AC1D-4D55-B056-E0AD2316D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" y="263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5" name="AutoShape 9">
              <a:extLst>
                <a:ext uri="{FF2B5EF4-FFF2-40B4-BE49-F238E27FC236}">
                  <a16:creationId xmlns:a16="http://schemas.microsoft.com/office/drawing/2014/main" id="{1D3DC39C-1C3C-45E9-9B64-7CEC761DC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64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6" name="AutoShape 10">
              <a:extLst>
                <a:ext uri="{FF2B5EF4-FFF2-40B4-BE49-F238E27FC236}">
                  <a16:creationId xmlns:a16="http://schemas.microsoft.com/office/drawing/2014/main" id="{1FD6F2AE-A333-4B4C-9CBC-A3DC43085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1" y="2635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7" name="AutoShape 11">
              <a:extLst>
                <a:ext uri="{FF2B5EF4-FFF2-40B4-BE49-F238E27FC236}">
                  <a16:creationId xmlns:a16="http://schemas.microsoft.com/office/drawing/2014/main" id="{7C058696-C0C5-4866-B203-40452B3F8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64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8" name="AutoShape 12">
              <a:extLst>
                <a:ext uri="{FF2B5EF4-FFF2-40B4-BE49-F238E27FC236}">
                  <a16:creationId xmlns:a16="http://schemas.microsoft.com/office/drawing/2014/main" id="{7DA027DA-3D54-4CE8-AAD3-FE5F234E6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2" y="264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9" name="AutoShape 13">
              <a:extLst>
                <a:ext uri="{FF2B5EF4-FFF2-40B4-BE49-F238E27FC236}">
                  <a16:creationId xmlns:a16="http://schemas.microsoft.com/office/drawing/2014/main" id="{B55DBF45-2DA8-4B61-89AF-E69619FF7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9" y="263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10" name="AutoShape 14">
              <a:extLst>
                <a:ext uri="{FF2B5EF4-FFF2-40B4-BE49-F238E27FC236}">
                  <a16:creationId xmlns:a16="http://schemas.microsoft.com/office/drawing/2014/main" id="{9D9B3C14-EE43-4674-AD29-84AD1CFD7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9" y="264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11" name="AutoShape 15">
              <a:extLst>
                <a:ext uri="{FF2B5EF4-FFF2-40B4-BE49-F238E27FC236}">
                  <a16:creationId xmlns:a16="http://schemas.microsoft.com/office/drawing/2014/main" id="{0280D2C3-D53D-4CAF-ABD0-96A7913BF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" y="264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12" name="AutoShape 16">
              <a:extLst>
                <a:ext uri="{FF2B5EF4-FFF2-40B4-BE49-F238E27FC236}">
                  <a16:creationId xmlns:a16="http://schemas.microsoft.com/office/drawing/2014/main" id="{634B1479-E0A6-4DAE-8523-16F497D66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" y="264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420" name="Group 17">
            <a:extLst>
              <a:ext uri="{FF2B5EF4-FFF2-40B4-BE49-F238E27FC236}">
                <a16:creationId xmlns:a16="http://schemas.microsoft.com/office/drawing/2014/main" id="{DA3485D7-7218-4B69-B5E0-AB786488B1A5}"/>
              </a:ext>
            </a:extLst>
          </p:cNvPr>
          <p:cNvGrpSpPr>
            <a:grpSpLocks/>
          </p:cNvGrpSpPr>
          <p:nvPr/>
        </p:nvGrpSpPr>
        <p:grpSpPr bwMode="auto">
          <a:xfrm>
            <a:off x="2071687" y="1041311"/>
            <a:ext cx="3408719" cy="712404"/>
            <a:chOff x="2073" y="847"/>
            <a:chExt cx="1483" cy="276"/>
          </a:xfrm>
        </p:grpSpPr>
        <p:sp>
          <p:nvSpPr>
            <p:cNvPr id="17599" name="AutoShape 18">
              <a:extLst>
                <a:ext uri="{FF2B5EF4-FFF2-40B4-BE49-F238E27FC236}">
                  <a16:creationId xmlns:a16="http://schemas.microsoft.com/office/drawing/2014/main" id="{7FE29A3B-DBAA-422B-8EDE-B4ABF986B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" y="84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0" name="AutoShape 19">
              <a:extLst>
                <a:ext uri="{FF2B5EF4-FFF2-40B4-BE49-F238E27FC236}">
                  <a16:creationId xmlns:a16="http://schemas.microsoft.com/office/drawing/2014/main" id="{7FAF695B-9D95-41A9-BD90-899499D4B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" y="84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1" name="AutoShape 20">
              <a:extLst>
                <a:ext uri="{FF2B5EF4-FFF2-40B4-BE49-F238E27FC236}">
                  <a16:creationId xmlns:a16="http://schemas.microsoft.com/office/drawing/2014/main" id="{94236003-D951-48F0-923B-56112828A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3" y="84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2" name="AutoShape 21">
              <a:extLst>
                <a:ext uri="{FF2B5EF4-FFF2-40B4-BE49-F238E27FC236}">
                  <a16:creationId xmlns:a16="http://schemas.microsoft.com/office/drawing/2014/main" id="{F010174C-8249-48C8-AF04-E87F53DBF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84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3" name="AutoShape 22">
              <a:extLst>
                <a:ext uri="{FF2B5EF4-FFF2-40B4-BE49-F238E27FC236}">
                  <a16:creationId xmlns:a16="http://schemas.microsoft.com/office/drawing/2014/main" id="{E6725FC6-DBBD-46CC-8560-F3E285199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85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9" name="Group 23">
            <a:extLst>
              <a:ext uri="{FF2B5EF4-FFF2-40B4-BE49-F238E27FC236}">
                <a16:creationId xmlns:a16="http://schemas.microsoft.com/office/drawing/2014/main" id="{99E06626-C6F7-4797-9BE2-40B71F465D98}"/>
              </a:ext>
            </a:extLst>
          </p:cNvPr>
          <p:cNvGrpSpPr>
            <a:grpSpLocks/>
          </p:cNvGrpSpPr>
          <p:nvPr/>
        </p:nvGrpSpPr>
        <p:grpSpPr bwMode="auto">
          <a:xfrm>
            <a:off x="2079624" y="990600"/>
            <a:ext cx="3408717" cy="761446"/>
            <a:chOff x="720" y="384"/>
            <a:chExt cx="1483" cy="295"/>
          </a:xfrm>
        </p:grpSpPr>
        <p:sp>
          <p:nvSpPr>
            <p:cNvPr id="17589" name="AutoShape 24">
              <a:extLst>
                <a:ext uri="{FF2B5EF4-FFF2-40B4-BE49-F238E27FC236}">
                  <a16:creationId xmlns:a16="http://schemas.microsoft.com/office/drawing/2014/main" id="{906B1FE1-EB7F-4CDC-9563-47E64114C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" y="40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90" name="AutoShape 25">
              <a:extLst>
                <a:ext uri="{FF2B5EF4-FFF2-40B4-BE49-F238E27FC236}">
                  <a16:creationId xmlns:a16="http://schemas.microsoft.com/office/drawing/2014/main" id="{B88D256B-ADB6-41A0-96CF-B2FAF49C0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40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91" name="AutoShape 26">
              <a:extLst>
                <a:ext uri="{FF2B5EF4-FFF2-40B4-BE49-F238E27FC236}">
                  <a16:creationId xmlns:a16="http://schemas.microsoft.com/office/drawing/2014/main" id="{CD594F4C-DAB9-4640-8A22-2CBFB79DD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0" y="40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92" name="AutoShape 27">
              <a:extLst>
                <a:ext uri="{FF2B5EF4-FFF2-40B4-BE49-F238E27FC236}">
                  <a16:creationId xmlns:a16="http://schemas.microsoft.com/office/drawing/2014/main" id="{A06FD5EC-7C81-4352-954E-777465212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" y="40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93" name="Text Box 28">
              <a:extLst>
                <a:ext uri="{FF2B5EF4-FFF2-40B4-BE49-F238E27FC236}">
                  <a16:creationId xmlns:a16="http://schemas.microsoft.com/office/drawing/2014/main" id="{1012E143-6D1F-452F-97B0-6EB3EA331A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" y="384"/>
              <a:ext cx="24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94" name="Text Box 29">
              <a:extLst>
                <a:ext uri="{FF2B5EF4-FFF2-40B4-BE49-F238E27FC236}">
                  <a16:creationId xmlns:a16="http://schemas.microsoft.com/office/drawing/2014/main" id="{93750B99-52FE-4B5A-AF34-8822ACC47C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9" y="384"/>
              <a:ext cx="24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95" name="Text Box 30">
              <a:extLst>
                <a:ext uri="{FF2B5EF4-FFF2-40B4-BE49-F238E27FC236}">
                  <a16:creationId xmlns:a16="http://schemas.microsoft.com/office/drawing/2014/main" id="{A7819C6D-8826-498C-BFC1-0CD590E06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" y="384"/>
              <a:ext cx="24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96" name="Text Box 31">
              <a:extLst>
                <a:ext uri="{FF2B5EF4-FFF2-40B4-BE49-F238E27FC236}">
                  <a16:creationId xmlns:a16="http://schemas.microsoft.com/office/drawing/2014/main" id="{7A7F3B12-4CDE-4B49-AD6B-C228BFBFE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2" y="393"/>
              <a:ext cx="24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97" name="AutoShape 32">
              <a:extLst>
                <a:ext uri="{FF2B5EF4-FFF2-40B4-BE49-F238E27FC236}">
                  <a16:creationId xmlns:a16="http://schemas.microsoft.com/office/drawing/2014/main" id="{B034F009-581C-4814-B56D-B4D3AC658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5" y="40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98" name="Text Box 33">
              <a:extLst>
                <a:ext uri="{FF2B5EF4-FFF2-40B4-BE49-F238E27FC236}">
                  <a16:creationId xmlns:a16="http://schemas.microsoft.com/office/drawing/2014/main" id="{2990FC5E-9F7C-48CE-92E2-6592E7517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6" y="393"/>
              <a:ext cx="24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0" name="Group 34">
            <a:extLst>
              <a:ext uri="{FF2B5EF4-FFF2-40B4-BE49-F238E27FC236}">
                <a16:creationId xmlns:a16="http://schemas.microsoft.com/office/drawing/2014/main" id="{C1F18336-44BB-4C2E-99F5-5E75267EDD74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1042415"/>
            <a:ext cx="3404120" cy="769189"/>
            <a:chOff x="3447" y="2197"/>
            <a:chExt cx="1481" cy="298"/>
          </a:xfrm>
        </p:grpSpPr>
        <p:sp>
          <p:nvSpPr>
            <p:cNvPr id="17579" name="AutoShape 35">
              <a:extLst>
                <a:ext uri="{FF2B5EF4-FFF2-40B4-BE49-F238E27FC236}">
                  <a16:creationId xmlns:a16="http://schemas.microsoft.com/office/drawing/2014/main" id="{E0932FF2-9DD0-45CF-B222-028C4E9CC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6" y="219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80" name="Text Box 36">
              <a:extLst>
                <a:ext uri="{FF2B5EF4-FFF2-40B4-BE49-F238E27FC236}">
                  <a16:creationId xmlns:a16="http://schemas.microsoft.com/office/drawing/2014/main" id="{6F60674D-AE48-4414-B907-4DD0CD749E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8" y="2212"/>
              <a:ext cx="288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Ả</a:t>
              </a:r>
            </a:p>
          </p:txBody>
        </p:sp>
        <p:sp>
          <p:nvSpPr>
            <p:cNvPr id="17581" name="AutoShape 37">
              <a:extLst>
                <a:ext uri="{FF2B5EF4-FFF2-40B4-BE49-F238E27FC236}">
                  <a16:creationId xmlns:a16="http://schemas.microsoft.com/office/drawing/2014/main" id="{E08CD109-9580-4B4F-B13B-0A72B9D78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" y="219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82" name="Text Box 38">
              <a:extLst>
                <a:ext uri="{FF2B5EF4-FFF2-40B4-BE49-F238E27FC236}">
                  <a16:creationId xmlns:a16="http://schemas.microsoft.com/office/drawing/2014/main" id="{CAB0191B-B524-4C44-8519-341DE915C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4" y="2212"/>
              <a:ext cx="288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7583" name="AutoShape 39">
              <a:extLst>
                <a:ext uri="{FF2B5EF4-FFF2-40B4-BE49-F238E27FC236}">
                  <a16:creationId xmlns:a16="http://schemas.microsoft.com/office/drawing/2014/main" id="{661B7B4A-6019-4B2E-B9CE-69E737D7B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20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84" name="Text Box 40">
              <a:extLst>
                <a:ext uri="{FF2B5EF4-FFF2-40B4-BE49-F238E27FC236}">
                  <a16:creationId xmlns:a16="http://schemas.microsoft.com/office/drawing/2014/main" id="{35B81881-4EF2-4072-B681-324DDE2D9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7" y="2212"/>
              <a:ext cx="288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7585" name="AutoShape 41">
              <a:extLst>
                <a:ext uri="{FF2B5EF4-FFF2-40B4-BE49-F238E27FC236}">
                  <a16:creationId xmlns:a16="http://schemas.microsoft.com/office/drawing/2014/main" id="{E8487B4E-0D5F-43C1-AE95-0C1E4E2B6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7" y="219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86" name="Text Box 42">
              <a:extLst>
                <a:ext uri="{FF2B5EF4-FFF2-40B4-BE49-F238E27FC236}">
                  <a16:creationId xmlns:a16="http://schemas.microsoft.com/office/drawing/2014/main" id="{34AE5EC2-9ED0-4C3C-8C4C-78C33AEBFC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8" y="2212"/>
              <a:ext cx="288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Ệ</a:t>
              </a:r>
            </a:p>
          </p:txBody>
        </p:sp>
        <p:sp>
          <p:nvSpPr>
            <p:cNvPr id="17587" name="AutoShape 43">
              <a:extLst>
                <a:ext uri="{FF2B5EF4-FFF2-40B4-BE49-F238E27FC236}">
                  <a16:creationId xmlns:a16="http://schemas.microsoft.com/office/drawing/2014/main" id="{47508374-0F51-467C-BBA8-60BA19943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9" y="220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88" name="Text Box 44">
              <a:extLst>
                <a:ext uri="{FF2B5EF4-FFF2-40B4-BE49-F238E27FC236}">
                  <a16:creationId xmlns:a16="http://schemas.microsoft.com/office/drawing/2014/main" id="{D21B3DE3-8C48-4B49-AFDC-06C326747B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0" y="2216"/>
              <a:ext cx="288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17423" name="Group 45">
            <a:extLst>
              <a:ext uri="{FF2B5EF4-FFF2-40B4-BE49-F238E27FC236}">
                <a16:creationId xmlns:a16="http://schemas.microsoft.com/office/drawing/2014/main" id="{BA8F800B-1E4E-4F4C-91E0-50B4EBA7FB0F}"/>
              </a:ext>
            </a:extLst>
          </p:cNvPr>
          <p:cNvGrpSpPr>
            <a:grpSpLocks/>
          </p:cNvGrpSpPr>
          <p:nvPr/>
        </p:nvGrpSpPr>
        <p:grpSpPr bwMode="auto">
          <a:xfrm>
            <a:off x="3572339" y="4152436"/>
            <a:ext cx="1837861" cy="619116"/>
            <a:chOff x="2001" y="2231"/>
            <a:chExt cx="888" cy="276"/>
          </a:xfrm>
        </p:grpSpPr>
        <p:sp>
          <p:nvSpPr>
            <p:cNvPr id="17576" name="AutoShape 46">
              <a:extLst>
                <a:ext uri="{FF2B5EF4-FFF2-40B4-BE49-F238E27FC236}">
                  <a16:creationId xmlns:a16="http://schemas.microsoft.com/office/drawing/2014/main" id="{C6FDD46C-F5F5-4670-81B2-6BC7E11C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0" y="223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77" name="AutoShape 47">
              <a:extLst>
                <a:ext uri="{FF2B5EF4-FFF2-40B4-BE49-F238E27FC236}">
                  <a16:creationId xmlns:a16="http://schemas.microsoft.com/office/drawing/2014/main" id="{BCB75971-4A97-46A9-BB1E-359491DAE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8" y="2233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78" name="AutoShape 48">
              <a:extLst>
                <a:ext uri="{FF2B5EF4-FFF2-40B4-BE49-F238E27FC236}">
                  <a16:creationId xmlns:a16="http://schemas.microsoft.com/office/drawing/2014/main" id="{2AC1C071-0005-4D5B-9BD7-8AB89F026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" y="2235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5" name="Group 49">
            <a:extLst>
              <a:ext uri="{FF2B5EF4-FFF2-40B4-BE49-F238E27FC236}">
                <a16:creationId xmlns:a16="http://schemas.microsoft.com/office/drawing/2014/main" id="{A517913B-BE09-46AF-8FA6-36ABD02A656C}"/>
              </a:ext>
            </a:extLst>
          </p:cNvPr>
          <p:cNvGrpSpPr>
            <a:grpSpLocks/>
          </p:cNvGrpSpPr>
          <p:nvPr/>
        </p:nvGrpSpPr>
        <p:grpSpPr bwMode="auto">
          <a:xfrm>
            <a:off x="3592473" y="4093353"/>
            <a:ext cx="1792328" cy="666223"/>
            <a:chOff x="759" y="2496"/>
            <a:chExt cx="866" cy="297"/>
          </a:xfrm>
        </p:grpSpPr>
        <p:sp>
          <p:nvSpPr>
            <p:cNvPr id="17570" name="AutoShape 50">
              <a:extLst>
                <a:ext uri="{FF2B5EF4-FFF2-40B4-BE49-F238E27FC236}">
                  <a16:creationId xmlns:a16="http://schemas.microsoft.com/office/drawing/2014/main" id="{6687B8A7-44CC-45F1-AD88-96E495BA9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51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71" name="AutoShape 51">
              <a:extLst>
                <a:ext uri="{FF2B5EF4-FFF2-40B4-BE49-F238E27FC236}">
                  <a16:creationId xmlns:a16="http://schemas.microsoft.com/office/drawing/2014/main" id="{4B6B0F54-1DCD-4E30-B01F-4CE547B6F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4" y="252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72" name="AutoShape 52">
              <a:extLst>
                <a:ext uri="{FF2B5EF4-FFF2-40B4-BE49-F238E27FC236}">
                  <a16:creationId xmlns:a16="http://schemas.microsoft.com/office/drawing/2014/main" id="{C6E8B600-81F1-4677-A79D-A5D9B56DC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" y="252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73" name="Text Box 53">
              <a:extLst>
                <a:ext uri="{FF2B5EF4-FFF2-40B4-BE49-F238E27FC236}">
                  <a16:creationId xmlns:a16="http://schemas.microsoft.com/office/drawing/2014/main" id="{744B16A0-69D6-4EAA-97D4-665EEB02C9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" y="2496"/>
              <a:ext cx="240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74" name="Text Box 54">
              <a:extLst>
                <a:ext uri="{FF2B5EF4-FFF2-40B4-BE49-F238E27FC236}">
                  <a16:creationId xmlns:a16="http://schemas.microsoft.com/office/drawing/2014/main" id="{AC3B7332-8091-4BA7-8E4D-9F7A72CEAF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" y="2496"/>
              <a:ext cx="240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75" name="Text Box 55">
              <a:extLst>
                <a:ext uri="{FF2B5EF4-FFF2-40B4-BE49-F238E27FC236}">
                  <a16:creationId xmlns:a16="http://schemas.microsoft.com/office/drawing/2014/main" id="{96AB495F-7047-4AD6-87D8-5A9858888D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" y="2496"/>
              <a:ext cx="240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2" name="Group 56">
            <a:extLst>
              <a:ext uri="{FF2B5EF4-FFF2-40B4-BE49-F238E27FC236}">
                <a16:creationId xmlns:a16="http://schemas.microsoft.com/office/drawing/2014/main" id="{59CF9EB0-9922-4EA1-9678-AD44B2425263}"/>
              </a:ext>
            </a:extLst>
          </p:cNvPr>
          <p:cNvGrpSpPr>
            <a:grpSpLocks/>
          </p:cNvGrpSpPr>
          <p:nvPr/>
        </p:nvGrpSpPr>
        <p:grpSpPr bwMode="auto">
          <a:xfrm>
            <a:off x="3550396" y="4075890"/>
            <a:ext cx="1850279" cy="666223"/>
            <a:chOff x="3390" y="2256"/>
            <a:chExt cx="894" cy="297"/>
          </a:xfrm>
        </p:grpSpPr>
        <p:sp>
          <p:nvSpPr>
            <p:cNvPr id="17564" name="AutoShape 57">
              <a:extLst>
                <a:ext uri="{FF2B5EF4-FFF2-40B4-BE49-F238E27FC236}">
                  <a16:creationId xmlns:a16="http://schemas.microsoft.com/office/drawing/2014/main" id="{9296C795-F8CA-4077-8210-08C795E35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227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5" name="AutoShape 58">
              <a:extLst>
                <a:ext uri="{FF2B5EF4-FFF2-40B4-BE49-F238E27FC236}">
                  <a16:creationId xmlns:a16="http://schemas.microsoft.com/office/drawing/2014/main" id="{86609FAB-5061-40B2-ABE0-96B11FA44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3" y="228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6" name="AutoShape 59">
              <a:extLst>
                <a:ext uri="{FF2B5EF4-FFF2-40B4-BE49-F238E27FC236}">
                  <a16:creationId xmlns:a16="http://schemas.microsoft.com/office/drawing/2014/main" id="{0437886D-C74F-4B27-8110-6D50FA5CE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6" y="228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7" name="Text Box 60">
              <a:extLst>
                <a:ext uri="{FF2B5EF4-FFF2-40B4-BE49-F238E27FC236}">
                  <a16:creationId xmlns:a16="http://schemas.microsoft.com/office/drawing/2014/main" id="{7EAD2592-CB8D-43C9-99A1-B592AD19FA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2256"/>
              <a:ext cx="288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7568" name="Text Box 61">
              <a:extLst>
                <a:ext uri="{FF2B5EF4-FFF2-40B4-BE49-F238E27FC236}">
                  <a16:creationId xmlns:a16="http://schemas.microsoft.com/office/drawing/2014/main" id="{24FEEAE4-A43F-4F6C-B89E-335572F103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6" y="2256"/>
              <a:ext cx="288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7569" name="Text Box 62">
              <a:extLst>
                <a:ext uri="{FF2B5EF4-FFF2-40B4-BE49-F238E27FC236}">
                  <a16:creationId xmlns:a16="http://schemas.microsoft.com/office/drawing/2014/main" id="{0760D7FD-0FB4-4BD2-8EE8-0391441E4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0" y="2256"/>
              <a:ext cx="288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17426" name="Group 63">
            <a:extLst>
              <a:ext uri="{FF2B5EF4-FFF2-40B4-BE49-F238E27FC236}">
                <a16:creationId xmlns:a16="http://schemas.microsoft.com/office/drawing/2014/main" id="{F998839F-0F77-440B-8EEF-FDE3C8201AB0}"/>
              </a:ext>
            </a:extLst>
          </p:cNvPr>
          <p:cNvGrpSpPr>
            <a:grpSpLocks/>
          </p:cNvGrpSpPr>
          <p:nvPr/>
        </p:nvGrpSpPr>
        <p:grpSpPr bwMode="auto">
          <a:xfrm>
            <a:off x="1351323" y="3350692"/>
            <a:ext cx="3339726" cy="641432"/>
            <a:chOff x="912" y="1968"/>
            <a:chExt cx="1720" cy="275"/>
          </a:xfrm>
        </p:grpSpPr>
        <p:sp>
          <p:nvSpPr>
            <p:cNvPr id="17558" name="AutoShape 64">
              <a:extLst>
                <a:ext uri="{FF2B5EF4-FFF2-40B4-BE49-F238E27FC236}">
                  <a16:creationId xmlns:a16="http://schemas.microsoft.com/office/drawing/2014/main" id="{17267018-0A36-4D55-84F7-A40998AD1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97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59" name="AutoShape 65">
              <a:extLst>
                <a:ext uri="{FF2B5EF4-FFF2-40B4-BE49-F238E27FC236}">
                  <a16:creationId xmlns:a16="http://schemas.microsoft.com/office/drawing/2014/main" id="{FE8A17AE-C6AF-4240-8A63-D2666E5DB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1" y="19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0" name="AutoShape 66">
              <a:extLst>
                <a:ext uri="{FF2B5EF4-FFF2-40B4-BE49-F238E27FC236}">
                  <a16:creationId xmlns:a16="http://schemas.microsoft.com/office/drawing/2014/main" id="{56F730D9-76B8-414D-8997-DE2E5AAF7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" y="197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1" name="AutoShape 67">
              <a:extLst>
                <a:ext uri="{FF2B5EF4-FFF2-40B4-BE49-F238E27FC236}">
                  <a16:creationId xmlns:a16="http://schemas.microsoft.com/office/drawing/2014/main" id="{DB83785F-8EB2-4096-B00B-A115DB624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4" y="19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2" name="AutoShape 68">
              <a:extLst>
                <a:ext uri="{FF2B5EF4-FFF2-40B4-BE49-F238E27FC236}">
                  <a16:creationId xmlns:a16="http://schemas.microsoft.com/office/drawing/2014/main" id="{CD0DB22A-58DF-4233-96A8-61C555BC7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5" y="19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3" name="AutoShape 69">
              <a:extLst>
                <a:ext uri="{FF2B5EF4-FFF2-40B4-BE49-F238E27FC236}">
                  <a16:creationId xmlns:a16="http://schemas.microsoft.com/office/drawing/2014/main" id="{7F2F1A40-6CBF-4841-A440-27FD72878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" y="19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6" name="Group 70">
            <a:extLst>
              <a:ext uri="{FF2B5EF4-FFF2-40B4-BE49-F238E27FC236}">
                <a16:creationId xmlns:a16="http://schemas.microsoft.com/office/drawing/2014/main" id="{36EDB85C-7571-4405-B816-CDD8C9A8637A}"/>
              </a:ext>
            </a:extLst>
          </p:cNvPr>
          <p:cNvGrpSpPr>
            <a:grpSpLocks/>
          </p:cNvGrpSpPr>
          <p:nvPr/>
        </p:nvGrpSpPr>
        <p:grpSpPr bwMode="auto">
          <a:xfrm>
            <a:off x="1365611" y="3309808"/>
            <a:ext cx="3345551" cy="699744"/>
            <a:chOff x="912" y="3351"/>
            <a:chExt cx="1723" cy="300"/>
          </a:xfrm>
        </p:grpSpPr>
        <p:sp>
          <p:nvSpPr>
            <p:cNvPr id="17546" name="AutoShape 71">
              <a:extLst>
                <a:ext uri="{FF2B5EF4-FFF2-40B4-BE49-F238E27FC236}">
                  <a16:creationId xmlns:a16="http://schemas.microsoft.com/office/drawing/2014/main" id="{4D5D14F7-D575-4CAD-A14C-2AE7E500E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337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47" name="AutoShape 72">
              <a:extLst>
                <a:ext uri="{FF2B5EF4-FFF2-40B4-BE49-F238E27FC236}">
                  <a16:creationId xmlns:a16="http://schemas.microsoft.com/office/drawing/2014/main" id="{4547F942-B51A-4EAF-87A5-CFF6DB5A2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9" y="337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48" name="AutoShape 73">
              <a:extLst>
                <a:ext uri="{FF2B5EF4-FFF2-40B4-BE49-F238E27FC236}">
                  <a16:creationId xmlns:a16="http://schemas.microsoft.com/office/drawing/2014/main" id="{F1B9E2C5-87E2-4BFF-AA3A-ACE533861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33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49" name="AutoShape 74">
              <a:extLst>
                <a:ext uri="{FF2B5EF4-FFF2-40B4-BE49-F238E27FC236}">
                  <a16:creationId xmlns:a16="http://schemas.microsoft.com/office/drawing/2014/main" id="{25921BAC-C261-40E2-9519-CE81BEF74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" y="337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50" name="AutoShape 75">
              <a:extLst>
                <a:ext uri="{FF2B5EF4-FFF2-40B4-BE49-F238E27FC236}">
                  <a16:creationId xmlns:a16="http://schemas.microsoft.com/office/drawing/2014/main" id="{F94C60FD-A32C-4D6E-8466-AD06FD806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336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51" name="AutoShape 76">
              <a:extLst>
                <a:ext uri="{FF2B5EF4-FFF2-40B4-BE49-F238E27FC236}">
                  <a16:creationId xmlns:a16="http://schemas.microsoft.com/office/drawing/2014/main" id="{1D13CA92-4617-4615-AE9F-90AAB1438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37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52" name="Text Box 77">
              <a:extLst>
                <a:ext uri="{FF2B5EF4-FFF2-40B4-BE49-F238E27FC236}">
                  <a16:creationId xmlns:a16="http://schemas.microsoft.com/office/drawing/2014/main" id="{D494038B-39EF-4077-9E0E-4C123868F2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3" y="3360"/>
              <a:ext cx="2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53" name="Text Box 78">
              <a:extLst>
                <a:ext uri="{FF2B5EF4-FFF2-40B4-BE49-F238E27FC236}">
                  <a16:creationId xmlns:a16="http://schemas.microsoft.com/office/drawing/2014/main" id="{591BFF95-0D65-4751-A50F-56267EE50E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5" y="3354"/>
              <a:ext cx="2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54" name="Text Box 79">
              <a:extLst>
                <a:ext uri="{FF2B5EF4-FFF2-40B4-BE49-F238E27FC236}">
                  <a16:creationId xmlns:a16="http://schemas.microsoft.com/office/drawing/2014/main" id="{D730C0AB-3FA9-4485-9E39-2000E3D471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9" y="3360"/>
              <a:ext cx="2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55" name="Text Box 80">
              <a:extLst>
                <a:ext uri="{FF2B5EF4-FFF2-40B4-BE49-F238E27FC236}">
                  <a16:creationId xmlns:a16="http://schemas.microsoft.com/office/drawing/2014/main" id="{C3874BF0-9901-46E7-A1CB-004986C9D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6" y="3360"/>
              <a:ext cx="2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56" name="Text Box 81">
              <a:extLst>
                <a:ext uri="{FF2B5EF4-FFF2-40B4-BE49-F238E27FC236}">
                  <a16:creationId xmlns:a16="http://schemas.microsoft.com/office/drawing/2014/main" id="{FC804C27-5481-4FF6-B288-BC3644154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9" y="3363"/>
              <a:ext cx="2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57" name="Text Box 82">
              <a:extLst>
                <a:ext uri="{FF2B5EF4-FFF2-40B4-BE49-F238E27FC236}">
                  <a16:creationId xmlns:a16="http://schemas.microsoft.com/office/drawing/2014/main" id="{63880A7C-2D81-4902-A829-C5D3CB22F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6" y="3351"/>
              <a:ext cx="2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89" name="Group 83">
            <a:extLst>
              <a:ext uri="{FF2B5EF4-FFF2-40B4-BE49-F238E27FC236}">
                <a16:creationId xmlns:a16="http://schemas.microsoft.com/office/drawing/2014/main" id="{BB8BA515-48B0-4299-9797-C268D1D6BC8B}"/>
              </a:ext>
            </a:extLst>
          </p:cNvPr>
          <p:cNvGrpSpPr>
            <a:grpSpLocks/>
          </p:cNvGrpSpPr>
          <p:nvPr/>
        </p:nvGrpSpPr>
        <p:grpSpPr bwMode="auto">
          <a:xfrm>
            <a:off x="1367198" y="3267757"/>
            <a:ext cx="3357202" cy="718402"/>
            <a:chOff x="816" y="2448"/>
            <a:chExt cx="1729" cy="308"/>
          </a:xfrm>
        </p:grpSpPr>
        <p:sp>
          <p:nvSpPr>
            <p:cNvPr id="17534" name="AutoShape 84">
              <a:extLst>
                <a:ext uri="{FF2B5EF4-FFF2-40B4-BE49-F238E27FC236}">
                  <a16:creationId xmlns:a16="http://schemas.microsoft.com/office/drawing/2014/main" id="{5575C55D-93C6-4476-9D02-F0BC5496F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5" name="AutoShape 85">
              <a:extLst>
                <a:ext uri="{FF2B5EF4-FFF2-40B4-BE49-F238E27FC236}">
                  <a16:creationId xmlns:a16="http://schemas.microsoft.com/office/drawing/2014/main" id="{A4074209-8DFF-433D-8FCF-AB12A7BB6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" y="248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6" name="AutoShape 86">
              <a:extLst>
                <a:ext uri="{FF2B5EF4-FFF2-40B4-BE49-F238E27FC236}">
                  <a16:creationId xmlns:a16="http://schemas.microsoft.com/office/drawing/2014/main" id="{913A11E8-4754-4188-9D4C-6B5922FAA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" y="248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7" name="AutoShape 87">
              <a:extLst>
                <a:ext uri="{FF2B5EF4-FFF2-40B4-BE49-F238E27FC236}">
                  <a16:creationId xmlns:a16="http://schemas.microsoft.com/office/drawing/2014/main" id="{D28D315F-FC1D-4B37-9688-41DF1F9DF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7" y="248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8" name="AutoShape 88">
              <a:extLst>
                <a:ext uri="{FF2B5EF4-FFF2-40B4-BE49-F238E27FC236}">
                  <a16:creationId xmlns:a16="http://schemas.microsoft.com/office/drawing/2014/main" id="{D26CE086-B6E4-4905-929A-9EC5D5D63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3" y="248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9" name="Text Box 89">
              <a:extLst>
                <a:ext uri="{FF2B5EF4-FFF2-40B4-BE49-F238E27FC236}">
                  <a16:creationId xmlns:a16="http://schemas.microsoft.com/office/drawing/2014/main" id="{4683404E-5740-4CE5-AE1A-521DE8A50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3" y="2448"/>
              <a:ext cx="28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7540" name="AutoShape 90">
              <a:extLst>
                <a:ext uri="{FF2B5EF4-FFF2-40B4-BE49-F238E27FC236}">
                  <a16:creationId xmlns:a16="http://schemas.microsoft.com/office/drawing/2014/main" id="{18B59304-DE51-49B5-8B11-28EB1D159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41" name="Text Box 91">
              <a:extLst>
                <a:ext uri="{FF2B5EF4-FFF2-40B4-BE49-F238E27FC236}">
                  <a16:creationId xmlns:a16="http://schemas.microsoft.com/office/drawing/2014/main" id="{F7002631-929F-46B5-8EFD-A4D66A709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" y="2457"/>
              <a:ext cx="28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542" name="Text Box 92">
              <a:extLst>
                <a:ext uri="{FF2B5EF4-FFF2-40B4-BE49-F238E27FC236}">
                  <a16:creationId xmlns:a16="http://schemas.microsoft.com/office/drawing/2014/main" id="{B7817F10-B7DF-4DBD-86CA-0B635DC3D7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5" y="2468"/>
              <a:ext cx="28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17543" name="Text Box 93">
              <a:extLst>
                <a:ext uri="{FF2B5EF4-FFF2-40B4-BE49-F238E27FC236}">
                  <a16:creationId xmlns:a16="http://schemas.microsoft.com/office/drawing/2014/main" id="{4210A4A3-DB8B-479F-A04C-E75BE9F9C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" y="2459"/>
              <a:ext cx="28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7544" name="Text Box 94">
              <a:extLst>
                <a:ext uri="{FF2B5EF4-FFF2-40B4-BE49-F238E27FC236}">
                  <a16:creationId xmlns:a16="http://schemas.microsoft.com/office/drawing/2014/main" id="{43BC9452-930E-44AD-804F-7B28E438F8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" y="2459"/>
              <a:ext cx="28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7545" name="Text Box 95">
              <a:extLst>
                <a:ext uri="{FF2B5EF4-FFF2-40B4-BE49-F238E27FC236}">
                  <a16:creationId xmlns:a16="http://schemas.microsoft.com/office/drawing/2014/main" id="{884165B3-1B68-44D3-9044-C778BF94B6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7" y="2448"/>
              <a:ext cx="28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102" name="Group 96">
            <a:extLst>
              <a:ext uri="{FF2B5EF4-FFF2-40B4-BE49-F238E27FC236}">
                <a16:creationId xmlns:a16="http://schemas.microsoft.com/office/drawing/2014/main" id="{1B7EDE85-6608-40DC-B9DD-AEAFD85AA6DE}"/>
              </a:ext>
            </a:extLst>
          </p:cNvPr>
          <p:cNvGrpSpPr>
            <a:grpSpLocks/>
          </p:cNvGrpSpPr>
          <p:nvPr/>
        </p:nvGrpSpPr>
        <p:grpSpPr bwMode="auto">
          <a:xfrm>
            <a:off x="1917699" y="1820616"/>
            <a:ext cx="4958907" cy="618491"/>
            <a:chOff x="1706" y="3813"/>
            <a:chExt cx="2584" cy="293"/>
          </a:xfrm>
        </p:grpSpPr>
        <p:sp>
          <p:nvSpPr>
            <p:cNvPr id="17516" name="AutoShape 97">
              <a:extLst>
                <a:ext uri="{FF2B5EF4-FFF2-40B4-BE49-F238E27FC236}">
                  <a16:creationId xmlns:a16="http://schemas.microsoft.com/office/drawing/2014/main" id="{7FB1C122-97CF-4F0B-B0D0-E70E3B9A8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6" y="382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17" name="AutoShape 98">
              <a:extLst>
                <a:ext uri="{FF2B5EF4-FFF2-40B4-BE49-F238E27FC236}">
                  <a16:creationId xmlns:a16="http://schemas.microsoft.com/office/drawing/2014/main" id="{A85571DE-DD56-4C08-8B03-F69533A43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3" y="383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18" name="AutoShape 99">
              <a:extLst>
                <a:ext uri="{FF2B5EF4-FFF2-40B4-BE49-F238E27FC236}">
                  <a16:creationId xmlns:a16="http://schemas.microsoft.com/office/drawing/2014/main" id="{A64B76F3-0D2B-4D44-987E-25E45B23A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3" y="383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19" name="AutoShape 100">
              <a:extLst>
                <a:ext uri="{FF2B5EF4-FFF2-40B4-BE49-F238E27FC236}">
                  <a16:creationId xmlns:a16="http://schemas.microsoft.com/office/drawing/2014/main" id="{78733E05-0D6C-4EAE-8D39-CF86A118D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" y="383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20" name="AutoShape 101">
              <a:extLst>
                <a:ext uri="{FF2B5EF4-FFF2-40B4-BE49-F238E27FC236}">
                  <a16:creationId xmlns:a16="http://schemas.microsoft.com/office/drawing/2014/main" id="{A57737EA-1AAE-4653-9003-28E5C4E76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383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21" name="Text Box 102">
              <a:extLst>
                <a:ext uri="{FF2B5EF4-FFF2-40B4-BE49-F238E27FC236}">
                  <a16:creationId xmlns:a16="http://schemas.microsoft.com/office/drawing/2014/main" id="{27920273-D321-45BA-8478-98D08D95C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7" y="3817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2" name="Text Box 103">
              <a:extLst>
                <a:ext uri="{FF2B5EF4-FFF2-40B4-BE49-F238E27FC236}">
                  <a16:creationId xmlns:a16="http://schemas.microsoft.com/office/drawing/2014/main" id="{BBB776C2-0F9B-43CF-B94F-54D78C7F2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4" y="3820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3" name="Text Box 104">
              <a:extLst>
                <a:ext uri="{FF2B5EF4-FFF2-40B4-BE49-F238E27FC236}">
                  <a16:creationId xmlns:a16="http://schemas.microsoft.com/office/drawing/2014/main" id="{7392CEF8-B492-450A-AF2C-786415601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3" y="3817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4" name="Text Box 105">
              <a:extLst>
                <a:ext uri="{FF2B5EF4-FFF2-40B4-BE49-F238E27FC236}">
                  <a16:creationId xmlns:a16="http://schemas.microsoft.com/office/drawing/2014/main" id="{49695E86-EBFE-4070-B4D6-E05BCFF70E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0" y="3817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5" name="Text Box 106">
              <a:extLst>
                <a:ext uri="{FF2B5EF4-FFF2-40B4-BE49-F238E27FC236}">
                  <a16:creationId xmlns:a16="http://schemas.microsoft.com/office/drawing/2014/main" id="{2AE763F2-59AB-43CF-AD7D-F9A2B594B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" y="3817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6" name="AutoShape 107">
              <a:extLst>
                <a:ext uri="{FF2B5EF4-FFF2-40B4-BE49-F238E27FC236}">
                  <a16:creationId xmlns:a16="http://schemas.microsoft.com/office/drawing/2014/main" id="{9B1218E4-7A4B-4316-B218-FF61F8CD0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1" y="382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27" name="AutoShape 108">
              <a:extLst>
                <a:ext uri="{FF2B5EF4-FFF2-40B4-BE49-F238E27FC236}">
                  <a16:creationId xmlns:a16="http://schemas.microsoft.com/office/drawing/2014/main" id="{8F00CB4F-0383-4972-AAA5-1BE8CABF8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" y="382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28" name="Text Box 109">
              <a:extLst>
                <a:ext uri="{FF2B5EF4-FFF2-40B4-BE49-F238E27FC236}">
                  <a16:creationId xmlns:a16="http://schemas.microsoft.com/office/drawing/2014/main" id="{5D9B0E8A-970C-4AF2-A3BD-6B0262D93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1" y="3813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9" name="Text Box 110">
              <a:extLst>
                <a:ext uri="{FF2B5EF4-FFF2-40B4-BE49-F238E27FC236}">
                  <a16:creationId xmlns:a16="http://schemas.microsoft.com/office/drawing/2014/main" id="{6B14D8D3-9FA5-4BD3-A808-D3A34DA6C1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8" y="3813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30" name="AutoShape 111">
              <a:extLst>
                <a:ext uri="{FF2B5EF4-FFF2-40B4-BE49-F238E27FC236}">
                  <a16:creationId xmlns:a16="http://schemas.microsoft.com/office/drawing/2014/main" id="{A02EBBBA-229D-401C-9881-FA6B904D2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4" y="3825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1" name="Text Box 112">
              <a:extLst>
                <a:ext uri="{FF2B5EF4-FFF2-40B4-BE49-F238E27FC236}">
                  <a16:creationId xmlns:a16="http://schemas.microsoft.com/office/drawing/2014/main" id="{5F26162B-6038-4D34-9FCC-25E1A2D5B6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5" y="3813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32" name="AutoShape 113">
              <a:extLst>
                <a:ext uri="{FF2B5EF4-FFF2-40B4-BE49-F238E27FC236}">
                  <a16:creationId xmlns:a16="http://schemas.microsoft.com/office/drawing/2014/main" id="{09F232D0-F45A-4345-8499-7B97FFEDF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5" y="382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3" name="Text Box 114">
              <a:extLst>
                <a:ext uri="{FF2B5EF4-FFF2-40B4-BE49-F238E27FC236}">
                  <a16:creationId xmlns:a16="http://schemas.microsoft.com/office/drawing/2014/main" id="{9B6C00E6-C305-423D-96D6-B4E57B9D59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3814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1" name="Group 115">
            <a:extLst>
              <a:ext uri="{FF2B5EF4-FFF2-40B4-BE49-F238E27FC236}">
                <a16:creationId xmlns:a16="http://schemas.microsoft.com/office/drawing/2014/main" id="{2DA0DF8F-EBDB-41A7-8F5D-622643D98AB9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1779428"/>
            <a:ext cx="5062537" cy="650155"/>
            <a:chOff x="2400" y="3465"/>
            <a:chExt cx="2638" cy="308"/>
          </a:xfrm>
        </p:grpSpPr>
        <p:sp>
          <p:nvSpPr>
            <p:cNvPr id="17498" name="AutoShape 116">
              <a:extLst>
                <a:ext uri="{FF2B5EF4-FFF2-40B4-BE49-F238E27FC236}">
                  <a16:creationId xmlns:a16="http://schemas.microsoft.com/office/drawing/2014/main" id="{4F6AA560-21F7-4837-8B13-5CD6541D6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48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9" name="AutoShape 117">
              <a:extLst>
                <a:ext uri="{FF2B5EF4-FFF2-40B4-BE49-F238E27FC236}">
                  <a16:creationId xmlns:a16="http://schemas.microsoft.com/office/drawing/2014/main" id="{589F7C1E-3484-485B-824E-04A65AF19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4" y="349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0" name="AutoShape 118">
              <a:extLst>
                <a:ext uri="{FF2B5EF4-FFF2-40B4-BE49-F238E27FC236}">
                  <a16:creationId xmlns:a16="http://schemas.microsoft.com/office/drawing/2014/main" id="{6CE2C088-A459-4878-A32A-34F36AB14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9" y="350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1" name="AutoShape 119">
              <a:extLst>
                <a:ext uri="{FF2B5EF4-FFF2-40B4-BE49-F238E27FC236}">
                  <a16:creationId xmlns:a16="http://schemas.microsoft.com/office/drawing/2014/main" id="{E0CD6BF0-3FB6-4656-9D13-73B63E4E6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349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2" name="AutoShape 120">
              <a:extLst>
                <a:ext uri="{FF2B5EF4-FFF2-40B4-BE49-F238E27FC236}">
                  <a16:creationId xmlns:a16="http://schemas.microsoft.com/office/drawing/2014/main" id="{CDF3FF72-54AB-4EC8-8CC2-A284060FF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349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3" name="AutoShape 121">
              <a:extLst>
                <a:ext uri="{FF2B5EF4-FFF2-40B4-BE49-F238E27FC236}">
                  <a16:creationId xmlns:a16="http://schemas.microsoft.com/office/drawing/2014/main" id="{3B2BB95F-0414-422B-9E5C-19B5B82E6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350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4" name="AutoShape 122">
              <a:extLst>
                <a:ext uri="{FF2B5EF4-FFF2-40B4-BE49-F238E27FC236}">
                  <a16:creationId xmlns:a16="http://schemas.microsoft.com/office/drawing/2014/main" id="{FB25B3B9-2011-4A45-B3D9-A8B521D0D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7" y="349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5" name="Text Box 123">
              <a:extLst>
                <a:ext uri="{FF2B5EF4-FFF2-40B4-BE49-F238E27FC236}">
                  <a16:creationId xmlns:a16="http://schemas.microsoft.com/office/drawing/2014/main" id="{1D2BC9D7-E56B-4683-A311-CAFF22E55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7" y="3465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17506" name="AutoShape 124">
              <a:extLst>
                <a:ext uri="{FF2B5EF4-FFF2-40B4-BE49-F238E27FC236}">
                  <a16:creationId xmlns:a16="http://schemas.microsoft.com/office/drawing/2014/main" id="{86889622-3403-4553-B9BD-D476A8615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9" y="349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7" name="AutoShape 125">
              <a:extLst>
                <a:ext uri="{FF2B5EF4-FFF2-40B4-BE49-F238E27FC236}">
                  <a16:creationId xmlns:a16="http://schemas.microsoft.com/office/drawing/2014/main" id="{E94F0823-DBAC-46CA-B9FE-03AE0A8B3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3" y="350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8" name="Text Box 126">
              <a:extLst>
                <a:ext uri="{FF2B5EF4-FFF2-40B4-BE49-F238E27FC236}">
                  <a16:creationId xmlns:a16="http://schemas.microsoft.com/office/drawing/2014/main" id="{D9C35C66-1D9F-40E0-A0AE-264FDE2B6E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4" y="3474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7509" name="Text Box 127">
              <a:extLst>
                <a:ext uri="{FF2B5EF4-FFF2-40B4-BE49-F238E27FC236}">
                  <a16:creationId xmlns:a16="http://schemas.microsoft.com/office/drawing/2014/main" id="{787CC625-875E-4798-9761-8B15D8951F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2" y="3465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7510" name="Text Box 128">
              <a:extLst>
                <a:ext uri="{FF2B5EF4-FFF2-40B4-BE49-F238E27FC236}">
                  <a16:creationId xmlns:a16="http://schemas.microsoft.com/office/drawing/2014/main" id="{7CE7CA62-5537-48B2-B9B2-6497A4F1F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8" y="3485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Ệ</a:t>
              </a:r>
            </a:p>
          </p:txBody>
        </p:sp>
        <p:sp>
          <p:nvSpPr>
            <p:cNvPr id="17511" name="Text Box 129">
              <a:extLst>
                <a:ext uri="{FF2B5EF4-FFF2-40B4-BE49-F238E27FC236}">
                  <a16:creationId xmlns:a16="http://schemas.microsoft.com/office/drawing/2014/main" id="{EEE0CF84-8019-4888-8F56-8A6ED0DCA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" y="3476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7512" name="Text Box 130">
              <a:extLst>
                <a:ext uri="{FF2B5EF4-FFF2-40B4-BE49-F238E27FC236}">
                  <a16:creationId xmlns:a16="http://schemas.microsoft.com/office/drawing/2014/main" id="{F46253AD-979D-41E2-BFF7-EA18A76D2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3" y="3476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17513" name="Text Box 131">
              <a:extLst>
                <a:ext uri="{FF2B5EF4-FFF2-40B4-BE49-F238E27FC236}">
                  <a16:creationId xmlns:a16="http://schemas.microsoft.com/office/drawing/2014/main" id="{5FD593BF-E7DB-4E1D-88AC-D58091E3F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1" y="3467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7514" name="Text Box 132">
              <a:extLst>
                <a:ext uri="{FF2B5EF4-FFF2-40B4-BE49-F238E27FC236}">
                  <a16:creationId xmlns:a16="http://schemas.microsoft.com/office/drawing/2014/main" id="{58F95129-3E65-4F31-9880-2798EBF50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0" y="3485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Ử</a:t>
              </a:r>
            </a:p>
          </p:txBody>
        </p:sp>
        <p:sp>
          <p:nvSpPr>
            <p:cNvPr id="17515" name="Text Box 133">
              <a:extLst>
                <a:ext uri="{FF2B5EF4-FFF2-40B4-BE49-F238E27FC236}">
                  <a16:creationId xmlns:a16="http://schemas.microsoft.com/office/drawing/2014/main" id="{4366ABB3-BCFF-4235-BDFB-F7026980B9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9" y="3465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40" name="AutoShape 134">
            <a:extLst>
              <a:ext uri="{FF2B5EF4-FFF2-40B4-BE49-F238E27FC236}">
                <a16:creationId xmlns:a16="http://schemas.microsoft.com/office/drawing/2014/main" id="{5F0C22FE-BF87-4429-B2B5-5E1015471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344" y="5573082"/>
            <a:ext cx="9310688" cy="1055608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1. </a:t>
            </a:r>
            <a:r>
              <a:rPr lang="en-US" altLang="en-US" sz="2800" err="1">
                <a:latin typeface="Times New Roman" panose="02020603050405020304" pitchFamily="18" charset="0"/>
              </a:rPr>
              <a:t>Có</a:t>
            </a:r>
            <a:r>
              <a:rPr lang="en-US" altLang="en-US" sz="2800">
                <a:latin typeface="Times New Roman" panose="02020603050405020304" pitchFamily="18" charset="0"/>
              </a:rPr>
              <a:t> 5 </a:t>
            </a:r>
            <a:r>
              <a:rPr lang="en-US" altLang="en-US" sz="2800" err="1">
                <a:latin typeface="Times New Roman" panose="02020603050405020304" pitchFamily="18" charset="0"/>
              </a:rPr>
              <a:t>chữ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cái</a:t>
            </a:r>
            <a:r>
              <a:rPr lang="en-US" altLang="en-US" sz="2800"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  </a:t>
            </a:r>
            <a:r>
              <a:rPr lang="en-US" altLang="en-US" sz="2800" err="1">
                <a:latin typeface="Times New Roman" panose="02020603050405020304" pitchFamily="18" charset="0"/>
              </a:rPr>
              <a:t>Để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thông</a:t>
            </a:r>
            <a:r>
              <a:rPr lang="en-US" altLang="en-US" sz="2800">
                <a:latin typeface="Times New Roman" panose="02020603050405020304" pitchFamily="18" charset="0"/>
              </a:rPr>
              <a:t> tin </a:t>
            </a:r>
            <a:r>
              <a:rPr lang="en-US" altLang="en-US" sz="2800" err="1">
                <a:latin typeface="Times New Roman" panose="02020603050405020304" pitchFamily="18" charset="0"/>
              </a:rPr>
              <a:t>máy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tính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không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bị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mất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em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phải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làm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gì</a:t>
            </a:r>
            <a:r>
              <a:rPr lang="en-US" altLang="en-US" sz="2800"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17432" name="Group 137">
            <a:extLst>
              <a:ext uri="{FF2B5EF4-FFF2-40B4-BE49-F238E27FC236}">
                <a16:creationId xmlns:a16="http://schemas.microsoft.com/office/drawing/2014/main" id="{5AA02E77-B341-4797-AA08-08CB22CE7AFD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2600400"/>
            <a:ext cx="5020655" cy="688427"/>
            <a:chOff x="2706" y="1509"/>
            <a:chExt cx="2877" cy="282"/>
          </a:xfrm>
        </p:grpSpPr>
        <p:sp>
          <p:nvSpPr>
            <p:cNvPr id="17488" name="AutoShape 138">
              <a:extLst>
                <a:ext uri="{FF2B5EF4-FFF2-40B4-BE49-F238E27FC236}">
                  <a16:creationId xmlns:a16="http://schemas.microsoft.com/office/drawing/2014/main" id="{5E282C1E-BAAF-4C42-861D-0490A686D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6" y="151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89" name="AutoShape 139">
              <a:extLst>
                <a:ext uri="{FF2B5EF4-FFF2-40B4-BE49-F238E27FC236}">
                  <a16:creationId xmlns:a16="http://schemas.microsoft.com/office/drawing/2014/main" id="{2CC8C173-78D7-4182-8C69-2E82F1EB2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" y="151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0" name="AutoShape 140">
              <a:extLst>
                <a:ext uri="{FF2B5EF4-FFF2-40B4-BE49-F238E27FC236}">
                  <a16:creationId xmlns:a16="http://schemas.microsoft.com/office/drawing/2014/main" id="{376E7BCA-68EB-484F-8988-274F07759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7" y="151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1" name="AutoShape 141">
              <a:extLst>
                <a:ext uri="{FF2B5EF4-FFF2-40B4-BE49-F238E27FC236}">
                  <a16:creationId xmlns:a16="http://schemas.microsoft.com/office/drawing/2014/main" id="{E7BA9AD3-BF65-4B57-B8CD-8F9A2661B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" y="1515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2" name="AutoShape 142">
              <a:extLst>
                <a:ext uri="{FF2B5EF4-FFF2-40B4-BE49-F238E27FC236}">
                  <a16:creationId xmlns:a16="http://schemas.microsoft.com/office/drawing/2014/main" id="{EE401EAC-4358-484C-AC43-19D7B96D2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" y="151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3" name="AutoShape 143">
              <a:extLst>
                <a:ext uri="{FF2B5EF4-FFF2-40B4-BE49-F238E27FC236}">
                  <a16:creationId xmlns:a16="http://schemas.microsoft.com/office/drawing/2014/main" id="{260B0E30-FF62-47BA-B5F5-2B79FA40D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" y="151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4" name="AutoShape 144">
              <a:extLst>
                <a:ext uri="{FF2B5EF4-FFF2-40B4-BE49-F238E27FC236}">
                  <a16:creationId xmlns:a16="http://schemas.microsoft.com/office/drawing/2014/main" id="{9C664165-FD07-4647-AD7A-694133F37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7" y="1515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5" name="AutoShape 145">
              <a:extLst>
                <a:ext uri="{FF2B5EF4-FFF2-40B4-BE49-F238E27FC236}">
                  <a16:creationId xmlns:a16="http://schemas.microsoft.com/office/drawing/2014/main" id="{AFD2E27B-A09A-45B1-AAC0-2DFF06020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" y="151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6" name="AutoShape 146">
              <a:extLst>
                <a:ext uri="{FF2B5EF4-FFF2-40B4-BE49-F238E27FC236}">
                  <a16:creationId xmlns:a16="http://schemas.microsoft.com/office/drawing/2014/main" id="{82312506-87F6-4600-896F-68D7EAF57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" y="151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7" name="AutoShape 147">
              <a:extLst>
                <a:ext uri="{FF2B5EF4-FFF2-40B4-BE49-F238E27FC236}">
                  <a16:creationId xmlns:a16="http://schemas.microsoft.com/office/drawing/2014/main" id="{F89DB6FD-33D4-44A1-BB46-AC5DBBE5C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2" y="150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2" name="Group 148">
            <a:extLst>
              <a:ext uri="{FF2B5EF4-FFF2-40B4-BE49-F238E27FC236}">
                <a16:creationId xmlns:a16="http://schemas.microsoft.com/office/drawing/2014/main" id="{19FBE8B1-BA7A-479A-A784-34B7F1366C9E}"/>
              </a:ext>
            </a:extLst>
          </p:cNvPr>
          <p:cNvGrpSpPr>
            <a:grpSpLocks/>
          </p:cNvGrpSpPr>
          <p:nvPr/>
        </p:nvGrpSpPr>
        <p:grpSpPr bwMode="auto">
          <a:xfrm>
            <a:off x="3748087" y="2560502"/>
            <a:ext cx="4999714" cy="725046"/>
            <a:chOff x="1920" y="1344"/>
            <a:chExt cx="2865" cy="297"/>
          </a:xfrm>
        </p:grpSpPr>
        <p:sp>
          <p:nvSpPr>
            <p:cNvPr id="17468" name="AutoShape 149">
              <a:extLst>
                <a:ext uri="{FF2B5EF4-FFF2-40B4-BE49-F238E27FC236}">
                  <a16:creationId xmlns:a16="http://schemas.microsoft.com/office/drawing/2014/main" id="{2AD2493F-F30C-4F4D-B185-9CB3E510B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36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69" name="AutoShape 150">
              <a:extLst>
                <a:ext uri="{FF2B5EF4-FFF2-40B4-BE49-F238E27FC236}">
                  <a16:creationId xmlns:a16="http://schemas.microsoft.com/office/drawing/2014/main" id="{EE638726-7E22-46D7-848D-C5B46154D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7" y="136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70" name="AutoShape 151">
              <a:extLst>
                <a:ext uri="{FF2B5EF4-FFF2-40B4-BE49-F238E27FC236}">
                  <a16:creationId xmlns:a16="http://schemas.microsoft.com/office/drawing/2014/main" id="{12CE3284-927D-4579-808A-B7011E04D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3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71" name="AutoShape 152">
              <a:extLst>
                <a:ext uri="{FF2B5EF4-FFF2-40B4-BE49-F238E27FC236}">
                  <a16:creationId xmlns:a16="http://schemas.microsoft.com/office/drawing/2014/main" id="{37F6567B-A637-4015-A9DA-DB35F282E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1" y="136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72" name="AutoShape 153">
              <a:extLst>
                <a:ext uri="{FF2B5EF4-FFF2-40B4-BE49-F238E27FC236}">
                  <a16:creationId xmlns:a16="http://schemas.microsoft.com/office/drawing/2014/main" id="{A3654056-1A6E-414D-840C-1D63D31C6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" y="136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73" name="AutoShape 154">
              <a:extLst>
                <a:ext uri="{FF2B5EF4-FFF2-40B4-BE49-F238E27FC236}">
                  <a16:creationId xmlns:a16="http://schemas.microsoft.com/office/drawing/2014/main" id="{480C3E44-F79C-452B-A279-746539F04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" y="136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74" name="Text Box 155">
              <a:extLst>
                <a:ext uri="{FF2B5EF4-FFF2-40B4-BE49-F238E27FC236}">
                  <a16:creationId xmlns:a16="http://schemas.microsoft.com/office/drawing/2014/main" id="{95107548-37C2-4DA1-8056-6477A52824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0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75" name="Text Box 156">
              <a:extLst>
                <a:ext uri="{FF2B5EF4-FFF2-40B4-BE49-F238E27FC236}">
                  <a16:creationId xmlns:a16="http://schemas.microsoft.com/office/drawing/2014/main" id="{1D3D1CCA-714D-4EE6-AE27-0680496F5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4" y="1348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76" name="Text Box 157">
              <a:extLst>
                <a:ext uri="{FF2B5EF4-FFF2-40B4-BE49-F238E27FC236}">
                  <a16:creationId xmlns:a16="http://schemas.microsoft.com/office/drawing/2014/main" id="{9B067902-9F11-46DC-A95F-1D04BA4F3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6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77" name="Text Box 158">
              <a:extLst>
                <a:ext uri="{FF2B5EF4-FFF2-40B4-BE49-F238E27FC236}">
                  <a16:creationId xmlns:a16="http://schemas.microsoft.com/office/drawing/2014/main" id="{F4F4C985-0D64-4EE9-ABEE-D566C77FD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0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78" name="Text Box 159">
              <a:extLst>
                <a:ext uri="{FF2B5EF4-FFF2-40B4-BE49-F238E27FC236}">
                  <a16:creationId xmlns:a16="http://schemas.microsoft.com/office/drawing/2014/main" id="{C124AFCA-7FFD-4E68-AFD2-CE30F5C4A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2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79" name="Text Box 160">
              <a:extLst>
                <a:ext uri="{FF2B5EF4-FFF2-40B4-BE49-F238E27FC236}">
                  <a16:creationId xmlns:a16="http://schemas.microsoft.com/office/drawing/2014/main" id="{03393243-5991-47F8-B6BC-2FBC6F968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0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80" name="AutoShape 161">
              <a:extLst>
                <a:ext uri="{FF2B5EF4-FFF2-40B4-BE49-F238E27FC236}">
                  <a16:creationId xmlns:a16="http://schemas.microsoft.com/office/drawing/2014/main" id="{1D3E11BF-BD80-43FD-92BE-A4C6706B2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36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81" name="Text Box 162">
              <a:extLst>
                <a:ext uri="{FF2B5EF4-FFF2-40B4-BE49-F238E27FC236}">
                  <a16:creationId xmlns:a16="http://schemas.microsoft.com/office/drawing/2014/main" id="{96D63420-42ED-4885-A7C7-5E530AE26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6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82" name="AutoShape 163">
              <a:extLst>
                <a:ext uri="{FF2B5EF4-FFF2-40B4-BE49-F238E27FC236}">
                  <a16:creationId xmlns:a16="http://schemas.microsoft.com/office/drawing/2014/main" id="{4E3BD7A3-C7B0-4122-815F-64F3B71F9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" y="136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83" name="AutoShape 164">
              <a:extLst>
                <a:ext uri="{FF2B5EF4-FFF2-40B4-BE49-F238E27FC236}">
                  <a16:creationId xmlns:a16="http://schemas.microsoft.com/office/drawing/2014/main" id="{77FF8858-B6C8-445C-8E45-92ACFF920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9" y="136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84" name="Text Box 165">
              <a:extLst>
                <a:ext uri="{FF2B5EF4-FFF2-40B4-BE49-F238E27FC236}">
                  <a16:creationId xmlns:a16="http://schemas.microsoft.com/office/drawing/2014/main" id="{CF65811B-1287-4441-AB09-03420D47E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8" y="1347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85" name="Text Box 166">
              <a:extLst>
                <a:ext uri="{FF2B5EF4-FFF2-40B4-BE49-F238E27FC236}">
                  <a16:creationId xmlns:a16="http://schemas.microsoft.com/office/drawing/2014/main" id="{9EF057C5-3725-4F41-BAC9-80D76C92E2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6" y="1347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86" name="AutoShape 167">
              <a:extLst>
                <a:ext uri="{FF2B5EF4-FFF2-40B4-BE49-F238E27FC236}">
                  <a16:creationId xmlns:a16="http://schemas.microsoft.com/office/drawing/2014/main" id="{1C520AB6-B231-4614-B52A-6241FCA91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" y="136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87" name="Text Box 168">
              <a:extLst>
                <a:ext uri="{FF2B5EF4-FFF2-40B4-BE49-F238E27FC236}">
                  <a16:creationId xmlns:a16="http://schemas.microsoft.com/office/drawing/2014/main" id="{94FFCE36-8A24-4943-B727-02E0CE2E2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2" y="1347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3" name="Group 169">
            <a:extLst>
              <a:ext uri="{FF2B5EF4-FFF2-40B4-BE49-F238E27FC236}">
                <a16:creationId xmlns:a16="http://schemas.microsoft.com/office/drawing/2014/main" id="{7FFBA92E-CBB5-4248-A99A-B1799DBE67B4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2546454"/>
            <a:ext cx="5022400" cy="725046"/>
            <a:chOff x="1104" y="924"/>
            <a:chExt cx="2878" cy="297"/>
          </a:xfrm>
        </p:grpSpPr>
        <p:sp>
          <p:nvSpPr>
            <p:cNvPr id="17448" name="AutoShape 170">
              <a:extLst>
                <a:ext uri="{FF2B5EF4-FFF2-40B4-BE49-F238E27FC236}">
                  <a16:creationId xmlns:a16="http://schemas.microsoft.com/office/drawing/2014/main" id="{726961A8-86ED-402C-B1A0-A71DA52C2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9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49" name="Text Box 171">
              <a:extLst>
                <a:ext uri="{FF2B5EF4-FFF2-40B4-BE49-F238E27FC236}">
                  <a16:creationId xmlns:a16="http://schemas.microsoft.com/office/drawing/2014/main" id="{CB096FC9-9BBA-440D-93F3-C7DF77F3C2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7450" name="AutoShape 172">
              <a:extLst>
                <a:ext uri="{FF2B5EF4-FFF2-40B4-BE49-F238E27FC236}">
                  <a16:creationId xmlns:a16="http://schemas.microsoft.com/office/drawing/2014/main" id="{45B21988-69FA-472E-95EA-7699008DA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5" y="94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51" name="Text Box 173">
              <a:extLst>
                <a:ext uri="{FF2B5EF4-FFF2-40B4-BE49-F238E27FC236}">
                  <a16:creationId xmlns:a16="http://schemas.microsoft.com/office/drawing/2014/main" id="{09C94A5D-7796-4B0B-9DFB-EFFAD4920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7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17452" name="AutoShape 174">
              <a:extLst>
                <a:ext uri="{FF2B5EF4-FFF2-40B4-BE49-F238E27FC236}">
                  <a16:creationId xmlns:a16="http://schemas.microsoft.com/office/drawing/2014/main" id="{F76638C9-5098-45FE-9DFD-18A824DD1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" y="94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53" name="Text Box 175">
              <a:extLst>
                <a:ext uri="{FF2B5EF4-FFF2-40B4-BE49-F238E27FC236}">
                  <a16:creationId xmlns:a16="http://schemas.microsoft.com/office/drawing/2014/main" id="{4926CCE4-4CF2-4FB0-8759-6E30E6BB65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7454" name="AutoShape 176">
              <a:extLst>
                <a:ext uri="{FF2B5EF4-FFF2-40B4-BE49-F238E27FC236}">
                  <a16:creationId xmlns:a16="http://schemas.microsoft.com/office/drawing/2014/main" id="{22DE8C21-9FD3-430E-9236-85CA04ECD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1" y="9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55" name="Text Box 177">
              <a:extLst>
                <a:ext uri="{FF2B5EF4-FFF2-40B4-BE49-F238E27FC236}">
                  <a16:creationId xmlns:a16="http://schemas.microsoft.com/office/drawing/2014/main" id="{305A12ED-B8FB-4F95-9C93-501E84619B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924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17456" name="AutoShape 178">
              <a:extLst>
                <a:ext uri="{FF2B5EF4-FFF2-40B4-BE49-F238E27FC236}">
                  <a16:creationId xmlns:a16="http://schemas.microsoft.com/office/drawing/2014/main" id="{3C4A11AA-7A81-4ECC-AFC1-18B254A6D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94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57" name="Text Box 179">
              <a:extLst>
                <a:ext uri="{FF2B5EF4-FFF2-40B4-BE49-F238E27FC236}">
                  <a16:creationId xmlns:a16="http://schemas.microsoft.com/office/drawing/2014/main" id="{3E51679D-1DDA-42C8-AC2B-920D3697D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7458" name="AutoShape 180">
              <a:extLst>
                <a:ext uri="{FF2B5EF4-FFF2-40B4-BE49-F238E27FC236}">
                  <a16:creationId xmlns:a16="http://schemas.microsoft.com/office/drawing/2014/main" id="{0340A37F-7D29-40F5-93E6-206ADFFF8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" y="943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59" name="Text Box 181">
              <a:extLst>
                <a:ext uri="{FF2B5EF4-FFF2-40B4-BE49-F238E27FC236}">
                  <a16:creationId xmlns:a16="http://schemas.microsoft.com/office/drawing/2014/main" id="{1D07FAA4-7AD4-4D9A-B02F-418798FFE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1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7460" name="AutoShape 182">
              <a:extLst>
                <a:ext uri="{FF2B5EF4-FFF2-40B4-BE49-F238E27FC236}">
                  <a16:creationId xmlns:a16="http://schemas.microsoft.com/office/drawing/2014/main" id="{307D3F8E-28AF-4B1D-B24C-6AC5856C6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" y="94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61" name="Text Box 183">
              <a:extLst>
                <a:ext uri="{FF2B5EF4-FFF2-40B4-BE49-F238E27FC236}">
                  <a16:creationId xmlns:a16="http://schemas.microsoft.com/office/drawing/2014/main" id="{8A0B55C3-5CCC-4706-A387-A46B8E8E02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Ậ</a:t>
              </a:r>
            </a:p>
          </p:txBody>
        </p:sp>
        <p:sp>
          <p:nvSpPr>
            <p:cNvPr id="17462" name="AutoShape 184">
              <a:extLst>
                <a:ext uri="{FF2B5EF4-FFF2-40B4-BE49-F238E27FC236}">
                  <a16:creationId xmlns:a16="http://schemas.microsoft.com/office/drawing/2014/main" id="{CD37890D-A370-4127-BCBB-6748F748C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1" y="94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63" name="Text Box 185">
              <a:extLst>
                <a:ext uri="{FF2B5EF4-FFF2-40B4-BE49-F238E27FC236}">
                  <a16:creationId xmlns:a16="http://schemas.microsoft.com/office/drawing/2014/main" id="{F29ECCA0-5336-48D5-A283-CC0DB963F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0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7464" name="AutoShape 186">
              <a:extLst>
                <a:ext uri="{FF2B5EF4-FFF2-40B4-BE49-F238E27FC236}">
                  <a16:creationId xmlns:a16="http://schemas.microsoft.com/office/drawing/2014/main" id="{295F49DA-FD3C-4B34-9715-15B15F6C8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9" y="94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65" name="Text Box 187">
              <a:extLst>
                <a:ext uri="{FF2B5EF4-FFF2-40B4-BE49-F238E27FC236}">
                  <a16:creationId xmlns:a16="http://schemas.microsoft.com/office/drawing/2014/main" id="{D8F40C20-3E2A-4B5B-8DD7-2D51EF5AAB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3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W</a:t>
              </a:r>
            </a:p>
          </p:txBody>
        </p:sp>
        <p:sp>
          <p:nvSpPr>
            <p:cNvPr id="17466" name="AutoShape 188">
              <a:extLst>
                <a:ext uri="{FF2B5EF4-FFF2-40B4-BE49-F238E27FC236}">
                  <a16:creationId xmlns:a16="http://schemas.microsoft.com/office/drawing/2014/main" id="{00EFD3CE-2A93-4C87-A5C6-E1BA18CC9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94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67" name="Text Box 189">
              <a:extLst>
                <a:ext uri="{FF2B5EF4-FFF2-40B4-BE49-F238E27FC236}">
                  <a16:creationId xmlns:a16="http://schemas.microsoft.com/office/drawing/2014/main" id="{4049ACC6-1A8A-473C-9919-144D9459C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6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E</a:t>
              </a:r>
            </a:p>
          </p:txBody>
        </p:sp>
      </p:grpSp>
      <p:grpSp>
        <p:nvGrpSpPr>
          <p:cNvPr id="194" name="Group 192">
            <a:extLst>
              <a:ext uri="{FF2B5EF4-FFF2-40B4-BE49-F238E27FC236}">
                <a16:creationId xmlns:a16="http://schemas.microsoft.com/office/drawing/2014/main" id="{9D3E2E18-C922-4EDD-B42C-D6812965B272}"/>
              </a:ext>
            </a:extLst>
          </p:cNvPr>
          <p:cNvGrpSpPr>
            <a:grpSpLocks/>
          </p:cNvGrpSpPr>
          <p:nvPr/>
        </p:nvGrpSpPr>
        <p:grpSpPr bwMode="auto">
          <a:xfrm>
            <a:off x="4172205" y="1037752"/>
            <a:ext cx="628395" cy="3662739"/>
            <a:chOff x="720" y="144"/>
            <a:chExt cx="297" cy="1627"/>
          </a:xfrm>
        </p:grpSpPr>
        <p:sp>
          <p:nvSpPr>
            <p:cNvPr id="17438" name="AutoShape 193">
              <a:extLst>
                <a:ext uri="{FF2B5EF4-FFF2-40B4-BE49-F238E27FC236}">
                  <a16:creationId xmlns:a16="http://schemas.microsoft.com/office/drawing/2014/main" id="{A6EA78B4-F58A-4332-A765-CFAD08B8A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" y="16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39" name="AutoShape 194">
              <a:extLst>
                <a:ext uri="{FF2B5EF4-FFF2-40B4-BE49-F238E27FC236}">
                  <a16:creationId xmlns:a16="http://schemas.microsoft.com/office/drawing/2014/main" id="{F77B27F1-ED11-4E7B-9691-00A101898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" y="50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40" name="AutoShape 195">
              <a:extLst>
                <a:ext uri="{FF2B5EF4-FFF2-40B4-BE49-F238E27FC236}">
                  <a16:creationId xmlns:a16="http://schemas.microsoft.com/office/drawing/2014/main" id="{AA8CFC03-32F8-4A3F-8ED9-30E8E162F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" y="843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41" name="AutoShape 196">
              <a:extLst>
                <a:ext uri="{FF2B5EF4-FFF2-40B4-BE49-F238E27FC236}">
                  <a16:creationId xmlns:a16="http://schemas.microsoft.com/office/drawing/2014/main" id="{60FE56B3-D628-409C-8F34-CFA1E5DED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" y="117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42" name="AutoShape 197">
              <a:extLst>
                <a:ext uri="{FF2B5EF4-FFF2-40B4-BE49-F238E27FC236}">
                  <a16:creationId xmlns:a16="http://schemas.microsoft.com/office/drawing/2014/main" id="{E98A2DD0-F049-43A0-909D-69BA47CD4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" y="149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43" name="Text Box 198">
              <a:extLst>
                <a:ext uri="{FF2B5EF4-FFF2-40B4-BE49-F238E27FC236}">
                  <a16:creationId xmlns:a16="http://schemas.microsoft.com/office/drawing/2014/main" id="{2BCFD278-0247-4D7F-B661-15EC5333B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44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7444" name="Text Box 199">
              <a:extLst>
                <a:ext uri="{FF2B5EF4-FFF2-40B4-BE49-F238E27FC236}">
                  <a16:creationId xmlns:a16="http://schemas.microsoft.com/office/drawing/2014/main" id="{AE54B02A-1991-4608-B29D-882230D2C8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" y="499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7445" name="Text Box 200">
              <a:extLst>
                <a:ext uri="{FF2B5EF4-FFF2-40B4-BE49-F238E27FC236}">
                  <a16:creationId xmlns:a16="http://schemas.microsoft.com/office/drawing/2014/main" id="{1E8E113A-7AED-45B5-A7C6-C70651736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824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17446" name="Text Box 201">
              <a:extLst>
                <a:ext uri="{FF2B5EF4-FFF2-40B4-BE49-F238E27FC236}">
                  <a16:creationId xmlns:a16="http://schemas.microsoft.com/office/drawing/2014/main" id="{921FD2E8-2387-4EDF-A569-592D926B97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" y="1147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7447" name="Text Box 202">
              <a:extLst>
                <a:ext uri="{FF2B5EF4-FFF2-40B4-BE49-F238E27FC236}">
                  <a16:creationId xmlns:a16="http://schemas.microsoft.com/office/drawing/2014/main" id="{31C3BF52-C926-47B7-A805-843CF7DF7F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483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205" name="AutoShape 203">
            <a:extLst>
              <a:ext uri="{FF2B5EF4-FFF2-40B4-BE49-F238E27FC236}">
                <a16:creationId xmlns:a16="http://schemas.microsoft.com/office/drawing/2014/main" id="{8C5A0C26-A624-4204-89B7-63912BDA7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569" y="3876712"/>
            <a:ext cx="1600200" cy="4699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err="1">
                <a:latin typeface="Times New Roman" pitchFamily="18" charset="0"/>
              </a:rPr>
              <a:t>Từ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</a:rPr>
              <a:t>khóa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17437" name="WordArt 206">
            <a:extLst>
              <a:ext uri="{FF2B5EF4-FFF2-40B4-BE49-F238E27FC236}">
                <a16:creationId xmlns:a16="http://schemas.microsoft.com/office/drawing/2014/main" id="{1DC7FDAA-AAF1-4639-849A-1512A5AB86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82189" y="151129"/>
            <a:ext cx="5638800" cy="588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  <a:endParaRPr lang="en-US" sz="3600" kern="10">
              <a:ln w="15875">
                <a:solidFill>
                  <a:srgbClr val="FF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1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6">
            <a:extLst>
              <a:ext uri="{FF2B5EF4-FFF2-40B4-BE49-F238E27FC236}">
                <a16:creationId xmlns:a16="http://schemas.microsoft.com/office/drawing/2014/main" id="{AFEFF010-7708-47C3-8169-AC215C3A6E0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36538" y="1089025"/>
            <a:ext cx="874713" cy="1182688"/>
            <a:chOff x="9782175" y="3675063"/>
            <a:chExt cx="2058988" cy="2673350"/>
          </a:xfrm>
        </p:grpSpPr>
        <p:sp>
          <p:nvSpPr>
            <p:cNvPr id="18535" name="Freeform 423">
              <a:extLst>
                <a:ext uri="{FF2B5EF4-FFF2-40B4-BE49-F238E27FC236}">
                  <a16:creationId xmlns:a16="http://schemas.microsoft.com/office/drawing/2014/main" id="{2B4757FE-8825-4311-8EEA-16EE879EB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2147483646 w 190"/>
                <a:gd name="T1" fmla="*/ 2147483646 h 206"/>
                <a:gd name="T2" fmla="*/ 2147483646 w 190"/>
                <a:gd name="T3" fmla="*/ 2147483646 h 206"/>
                <a:gd name="T4" fmla="*/ 2147483646 w 190"/>
                <a:gd name="T5" fmla="*/ 2147483646 h 206"/>
                <a:gd name="T6" fmla="*/ 2147483646 w 190"/>
                <a:gd name="T7" fmla="*/ 2147483646 h 206"/>
                <a:gd name="T8" fmla="*/ 2147483646 w 190"/>
                <a:gd name="T9" fmla="*/ 2147483646 h 206"/>
                <a:gd name="T10" fmla="*/ 2147483646 w 190"/>
                <a:gd name="T11" fmla="*/ 2147483646 h 206"/>
                <a:gd name="T12" fmla="*/ 2147483646 w 190"/>
                <a:gd name="T13" fmla="*/ 2147483646 h 206"/>
                <a:gd name="T14" fmla="*/ 2147483646 w 190"/>
                <a:gd name="T15" fmla="*/ 2147483646 h 206"/>
                <a:gd name="T16" fmla="*/ 2147483646 w 190"/>
                <a:gd name="T17" fmla="*/ 2147483646 h 206"/>
                <a:gd name="T18" fmla="*/ 2147483646 w 190"/>
                <a:gd name="T19" fmla="*/ 2147483646 h 206"/>
                <a:gd name="T20" fmla="*/ 2147483646 w 190"/>
                <a:gd name="T21" fmla="*/ 2147483646 h 206"/>
                <a:gd name="T22" fmla="*/ 2147483646 w 190"/>
                <a:gd name="T23" fmla="*/ 2147483646 h 206"/>
                <a:gd name="T24" fmla="*/ 2147483646 w 190"/>
                <a:gd name="T25" fmla="*/ 2147483646 h 206"/>
                <a:gd name="T26" fmla="*/ 2147483646 w 190"/>
                <a:gd name="T27" fmla="*/ 2147483646 h 206"/>
                <a:gd name="T28" fmla="*/ 2147483646 w 190"/>
                <a:gd name="T29" fmla="*/ 2147483646 h 206"/>
                <a:gd name="T30" fmla="*/ 2147483646 w 190"/>
                <a:gd name="T31" fmla="*/ 2147483646 h 206"/>
                <a:gd name="T32" fmla="*/ 2147483646 w 190"/>
                <a:gd name="T33" fmla="*/ 2147483646 h 206"/>
                <a:gd name="T34" fmla="*/ 2147483646 w 190"/>
                <a:gd name="T35" fmla="*/ 2147483646 h 206"/>
                <a:gd name="T36" fmla="*/ 2147483646 w 190"/>
                <a:gd name="T37" fmla="*/ 2147483646 h 206"/>
                <a:gd name="T38" fmla="*/ 2147483646 w 190"/>
                <a:gd name="T39" fmla="*/ 2147483646 h 206"/>
                <a:gd name="T40" fmla="*/ 2147483646 w 190"/>
                <a:gd name="T41" fmla="*/ 2147483646 h 206"/>
                <a:gd name="T42" fmla="*/ 2147483646 w 190"/>
                <a:gd name="T43" fmla="*/ 2147483646 h 206"/>
                <a:gd name="T44" fmla="*/ 2147483646 w 190"/>
                <a:gd name="T45" fmla="*/ 2147483646 h 2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" name="Freeform 424">
              <a:extLst>
                <a:ext uri="{FF2B5EF4-FFF2-40B4-BE49-F238E27FC236}">
                  <a16:creationId xmlns:a16="http://schemas.microsoft.com/office/drawing/2014/main" id="{9F4A3F8B-7D23-4C94-AE8F-C2C52098FD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2147483646 h 122"/>
                <a:gd name="T2" fmla="*/ 2147483646 w 120"/>
                <a:gd name="T3" fmla="*/ 2147483646 h 122"/>
                <a:gd name="T4" fmla="*/ 2147483646 w 120"/>
                <a:gd name="T5" fmla="*/ 2147483646 h 122"/>
                <a:gd name="T6" fmla="*/ 2147483646 w 120"/>
                <a:gd name="T7" fmla="*/ 2147483646 h 122"/>
                <a:gd name="T8" fmla="*/ 2147483646 w 120"/>
                <a:gd name="T9" fmla="*/ 2147483646 h 122"/>
                <a:gd name="T10" fmla="*/ 2147483646 w 120"/>
                <a:gd name="T11" fmla="*/ 2147483646 h 122"/>
                <a:gd name="T12" fmla="*/ 0 w 120"/>
                <a:gd name="T13" fmla="*/ 2147483646 h 122"/>
                <a:gd name="T14" fmla="*/ 2147483646 w 120"/>
                <a:gd name="T15" fmla="*/ 0 h 122"/>
                <a:gd name="T16" fmla="*/ 2147483646 w 120"/>
                <a:gd name="T17" fmla="*/ 2147483646 h 122"/>
                <a:gd name="T18" fmla="*/ 2147483646 w 120"/>
                <a:gd name="T19" fmla="*/ 2147483646 h 122"/>
                <a:gd name="T20" fmla="*/ 2147483646 w 120"/>
                <a:gd name="T21" fmla="*/ 2147483646 h 122"/>
                <a:gd name="T22" fmla="*/ 2147483646 w 120"/>
                <a:gd name="T23" fmla="*/ 2147483646 h 122"/>
                <a:gd name="T24" fmla="*/ 2147483646 w 120"/>
                <a:gd name="T25" fmla="*/ 2147483646 h 122"/>
                <a:gd name="T26" fmla="*/ 2147483646 w 120"/>
                <a:gd name="T27" fmla="*/ 0 h 122"/>
                <a:gd name="T28" fmla="*/ 2147483646 w 120"/>
                <a:gd name="T29" fmla="*/ 2147483646 h 122"/>
                <a:gd name="T30" fmla="*/ 2147483646 w 120"/>
                <a:gd name="T31" fmla="*/ 2147483646 h 122"/>
                <a:gd name="T32" fmla="*/ 2147483646 w 120"/>
                <a:gd name="T33" fmla="*/ 2147483646 h 122"/>
                <a:gd name="T34" fmla="*/ 2147483646 w 120"/>
                <a:gd name="T35" fmla="*/ 2147483646 h 122"/>
                <a:gd name="T36" fmla="*/ 2147483646 w 120"/>
                <a:gd name="T37" fmla="*/ 2147483646 h 122"/>
                <a:gd name="T38" fmla="*/ 2147483646 w 120"/>
                <a:gd name="T39" fmla="*/ 2147483646 h 122"/>
                <a:gd name="T40" fmla="*/ 2147483646 w 120"/>
                <a:gd name="T41" fmla="*/ 2147483646 h 1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" name="Freeform 425">
              <a:extLst>
                <a:ext uri="{FF2B5EF4-FFF2-40B4-BE49-F238E27FC236}">
                  <a16:creationId xmlns:a16="http://schemas.microsoft.com/office/drawing/2014/main" id="{635C56D5-E805-4BE6-89B6-3F4E08107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147483646 h 50"/>
                <a:gd name="T2" fmla="*/ 2147483646 w 64"/>
                <a:gd name="T3" fmla="*/ 2147483646 h 50"/>
                <a:gd name="T4" fmla="*/ 2147483646 w 64"/>
                <a:gd name="T5" fmla="*/ 2147483646 h 50"/>
                <a:gd name="T6" fmla="*/ 2147483646 w 64"/>
                <a:gd name="T7" fmla="*/ 2147483646 h 50"/>
                <a:gd name="T8" fmla="*/ 2147483646 w 64"/>
                <a:gd name="T9" fmla="*/ 2147483646 h 50"/>
                <a:gd name="T10" fmla="*/ 2147483646 w 64"/>
                <a:gd name="T11" fmla="*/ 2147483646 h 50"/>
                <a:gd name="T12" fmla="*/ 2147483646 w 64"/>
                <a:gd name="T13" fmla="*/ 2147483646 h 50"/>
                <a:gd name="T14" fmla="*/ 2147483646 w 64"/>
                <a:gd name="T15" fmla="*/ 2147483646 h 50"/>
                <a:gd name="T16" fmla="*/ 2147483646 w 64"/>
                <a:gd name="T17" fmla="*/ 2147483646 h 50"/>
                <a:gd name="T18" fmla="*/ 2147483646 w 64"/>
                <a:gd name="T19" fmla="*/ 2147483646 h 50"/>
                <a:gd name="T20" fmla="*/ 2147483646 w 64"/>
                <a:gd name="T21" fmla="*/ 2147483646 h 50"/>
                <a:gd name="T22" fmla="*/ 2147483646 w 64"/>
                <a:gd name="T23" fmla="*/ 2147483646 h 50"/>
                <a:gd name="T24" fmla="*/ 0 w 64"/>
                <a:gd name="T25" fmla="*/ 2147483646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8" name="Freeform 426">
              <a:extLst>
                <a:ext uri="{FF2B5EF4-FFF2-40B4-BE49-F238E27FC236}">
                  <a16:creationId xmlns:a16="http://schemas.microsoft.com/office/drawing/2014/main" id="{79D0C127-E530-412F-8B2A-4DE15B8B4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2147483646 w 70"/>
                <a:gd name="T1" fmla="*/ 2147483646 h 77"/>
                <a:gd name="T2" fmla="*/ 2147483646 w 70"/>
                <a:gd name="T3" fmla="*/ 2147483646 h 77"/>
                <a:gd name="T4" fmla="*/ 2147483646 w 70"/>
                <a:gd name="T5" fmla="*/ 2147483646 h 77"/>
                <a:gd name="T6" fmla="*/ 2147483646 w 70"/>
                <a:gd name="T7" fmla="*/ 2147483646 h 77"/>
                <a:gd name="T8" fmla="*/ 2147483646 w 70"/>
                <a:gd name="T9" fmla="*/ 2147483646 h 77"/>
                <a:gd name="T10" fmla="*/ 2147483646 w 70"/>
                <a:gd name="T11" fmla="*/ 2147483646 h 77"/>
                <a:gd name="T12" fmla="*/ 2147483646 w 70"/>
                <a:gd name="T13" fmla="*/ 2147483646 h 77"/>
                <a:gd name="T14" fmla="*/ 2147483646 w 70"/>
                <a:gd name="T15" fmla="*/ 2147483646 h 77"/>
                <a:gd name="T16" fmla="*/ 2147483646 w 70"/>
                <a:gd name="T17" fmla="*/ 2147483646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9" name="Freeform 427">
              <a:extLst>
                <a:ext uri="{FF2B5EF4-FFF2-40B4-BE49-F238E27FC236}">
                  <a16:creationId xmlns:a16="http://schemas.microsoft.com/office/drawing/2014/main" id="{71C1F0A9-B8EE-4FCB-A39F-FA060F7D3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2147483646 w 52"/>
                <a:gd name="T1" fmla="*/ 2147483646 h 56"/>
                <a:gd name="T2" fmla="*/ 2147483646 w 52"/>
                <a:gd name="T3" fmla="*/ 2147483646 h 56"/>
                <a:gd name="T4" fmla="*/ 2147483646 w 52"/>
                <a:gd name="T5" fmla="*/ 2147483646 h 56"/>
                <a:gd name="T6" fmla="*/ 2147483646 w 52"/>
                <a:gd name="T7" fmla="*/ 2147483646 h 56"/>
                <a:gd name="T8" fmla="*/ 2147483646 w 52"/>
                <a:gd name="T9" fmla="*/ 2147483646 h 56"/>
                <a:gd name="T10" fmla="*/ 2147483646 w 52"/>
                <a:gd name="T11" fmla="*/ 2147483646 h 56"/>
                <a:gd name="T12" fmla="*/ 2147483646 w 52"/>
                <a:gd name="T13" fmla="*/ 2147483646 h 56"/>
                <a:gd name="T14" fmla="*/ 2147483646 w 52"/>
                <a:gd name="T15" fmla="*/ 2147483646 h 56"/>
                <a:gd name="T16" fmla="*/ 2147483646 w 52"/>
                <a:gd name="T17" fmla="*/ 2147483646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0" name="Freeform 428">
              <a:extLst>
                <a:ext uri="{FF2B5EF4-FFF2-40B4-BE49-F238E27FC236}">
                  <a16:creationId xmlns:a16="http://schemas.microsoft.com/office/drawing/2014/main" id="{E08A86E7-8667-43CD-848E-0AE93DB87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2147483646 w 67"/>
                <a:gd name="T1" fmla="*/ 2147483646 h 74"/>
                <a:gd name="T2" fmla="*/ 2147483646 w 67"/>
                <a:gd name="T3" fmla="*/ 2147483646 h 74"/>
                <a:gd name="T4" fmla="*/ 2147483646 w 67"/>
                <a:gd name="T5" fmla="*/ 2147483646 h 74"/>
                <a:gd name="T6" fmla="*/ 2147483646 w 67"/>
                <a:gd name="T7" fmla="*/ 2147483646 h 74"/>
                <a:gd name="T8" fmla="*/ 2147483646 w 67"/>
                <a:gd name="T9" fmla="*/ 2147483646 h 74"/>
                <a:gd name="T10" fmla="*/ 2147483646 w 67"/>
                <a:gd name="T11" fmla="*/ 2147483646 h 74"/>
                <a:gd name="T12" fmla="*/ 2147483646 w 67"/>
                <a:gd name="T13" fmla="*/ 2147483646 h 74"/>
                <a:gd name="T14" fmla="*/ 2147483646 w 67"/>
                <a:gd name="T15" fmla="*/ 2147483646 h 74"/>
                <a:gd name="T16" fmla="*/ 2147483646 w 67"/>
                <a:gd name="T17" fmla="*/ 2147483646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1" name="Freeform 429">
              <a:extLst>
                <a:ext uri="{FF2B5EF4-FFF2-40B4-BE49-F238E27FC236}">
                  <a16:creationId xmlns:a16="http://schemas.microsoft.com/office/drawing/2014/main" id="{43239AB9-D714-4AFD-9FA4-C9866BA25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2147483646 w 49"/>
                <a:gd name="T1" fmla="*/ 2147483646 h 55"/>
                <a:gd name="T2" fmla="*/ 2147483646 w 49"/>
                <a:gd name="T3" fmla="*/ 2147483646 h 55"/>
                <a:gd name="T4" fmla="*/ 2147483646 w 49"/>
                <a:gd name="T5" fmla="*/ 2147483646 h 55"/>
                <a:gd name="T6" fmla="*/ 2147483646 w 49"/>
                <a:gd name="T7" fmla="*/ 2147483646 h 55"/>
                <a:gd name="T8" fmla="*/ 2147483646 w 49"/>
                <a:gd name="T9" fmla="*/ 2147483646 h 55"/>
                <a:gd name="T10" fmla="*/ 2147483646 w 49"/>
                <a:gd name="T11" fmla="*/ 2147483646 h 55"/>
                <a:gd name="T12" fmla="*/ 2147483646 w 49"/>
                <a:gd name="T13" fmla="*/ 2147483646 h 55"/>
                <a:gd name="T14" fmla="*/ 2147483646 w 49"/>
                <a:gd name="T15" fmla="*/ 2147483646 h 55"/>
                <a:gd name="T16" fmla="*/ 2147483646 w 49"/>
                <a:gd name="T17" fmla="*/ 2147483646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2" name="Rectangle 430">
              <a:extLst>
                <a:ext uri="{FF2B5EF4-FFF2-40B4-BE49-F238E27FC236}">
                  <a16:creationId xmlns:a16="http://schemas.microsoft.com/office/drawing/2014/main" id="{2CFDE6BD-5C87-40DE-963A-476E9BE66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543" name="Freeform 431">
              <a:extLst>
                <a:ext uri="{FF2B5EF4-FFF2-40B4-BE49-F238E27FC236}">
                  <a16:creationId xmlns:a16="http://schemas.microsoft.com/office/drawing/2014/main" id="{C41C1641-E748-4825-94F1-26118A62F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2147483646 h 103"/>
                <a:gd name="T2" fmla="*/ 2147483646 w 220"/>
                <a:gd name="T3" fmla="*/ 2147483646 h 103"/>
                <a:gd name="T4" fmla="*/ 2147483646 w 220"/>
                <a:gd name="T5" fmla="*/ 0 h 103"/>
                <a:gd name="T6" fmla="*/ 2147483646 w 220"/>
                <a:gd name="T7" fmla="*/ 2147483646 h 103"/>
                <a:gd name="T8" fmla="*/ 2147483646 w 220"/>
                <a:gd name="T9" fmla="*/ 2147483646 h 103"/>
                <a:gd name="T10" fmla="*/ 2147483646 w 220"/>
                <a:gd name="T11" fmla="*/ 2147483646 h 103"/>
                <a:gd name="T12" fmla="*/ 0 w 220"/>
                <a:gd name="T13" fmla="*/ 2147483646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4" name="Rectangle 432">
              <a:extLst>
                <a:ext uri="{FF2B5EF4-FFF2-40B4-BE49-F238E27FC236}">
                  <a16:creationId xmlns:a16="http://schemas.microsoft.com/office/drawing/2014/main" id="{0FFE9EE4-6868-44E0-A63D-FE3997FC2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545" name="Rectangle 433">
              <a:extLst>
                <a:ext uri="{FF2B5EF4-FFF2-40B4-BE49-F238E27FC236}">
                  <a16:creationId xmlns:a16="http://schemas.microsoft.com/office/drawing/2014/main" id="{B39075A1-E347-4526-BCAC-9977AABE8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546" name="Freeform 434">
              <a:extLst>
                <a:ext uri="{FF2B5EF4-FFF2-40B4-BE49-F238E27FC236}">
                  <a16:creationId xmlns:a16="http://schemas.microsoft.com/office/drawing/2014/main" id="{EC4C3830-EA38-483B-8F8C-44371AA85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2147483646 w 76"/>
                <a:gd name="T1" fmla="*/ 2147483646 h 189"/>
                <a:gd name="T2" fmla="*/ 2147483646 w 76"/>
                <a:gd name="T3" fmla="*/ 2147483646 h 189"/>
                <a:gd name="T4" fmla="*/ 0 w 76"/>
                <a:gd name="T5" fmla="*/ 2147483646 h 189"/>
                <a:gd name="T6" fmla="*/ 2147483646 w 76"/>
                <a:gd name="T7" fmla="*/ 2147483646 h 189"/>
                <a:gd name="T8" fmla="*/ 2147483646 w 76"/>
                <a:gd name="T9" fmla="*/ 2147483646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7" name="Freeform 435">
              <a:extLst>
                <a:ext uri="{FF2B5EF4-FFF2-40B4-BE49-F238E27FC236}">
                  <a16:creationId xmlns:a16="http://schemas.microsoft.com/office/drawing/2014/main" id="{EA10A234-4C00-4E6B-9992-4CC31022F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2147483646 w 75"/>
                <a:gd name="T1" fmla="*/ 2147483646 h 186"/>
                <a:gd name="T2" fmla="*/ 2147483646 w 75"/>
                <a:gd name="T3" fmla="*/ 2147483646 h 186"/>
                <a:gd name="T4" fmla="*/ 2147483646 w 75"/>
                <a:gd name="T5" fmla="*/ 2147483646 h 186"/>
                <a:gd name="T6" fmla="*/ 2147483646 w 75"/>
                <a:gd name="T7" fmla="*/ 2147483646 h 186"/>
                <a:gd name="T8" fmla="*/ 2147483646 w 75"/>
                <a:gd name="T9" fmla="*/ 2147483646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8" name="Freeform 436">
              <a:extLst>
                <a:ext uri="{FF2B5EF4-FFF2-40B4-BE49-F238E27FC236}">
                  <a16:creationId xmlns:a16="http://schemas.microsoft.com/office/drawing/2014/main" id="{5E7EDE7A-0F8C-411C-95A2-934AB7300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147483646 w 93"/>
                <a:gd name="T1" fmla="*/ 0 h 285"/>
                <a:gd name="T2" fmla="*/ 2147483646 w 93"/>
                <a:gd name="T3" fmla="*/ 2147483646 h 285"/>
                <a:gd name="T4" fmla="*/ 2147483646 w 93"/>
                <a:gd name="T5" fmla="*/ 2147483646 h 285"/>
                <a:gd name="T6" fmla="*/ 0 w 93"/>
                <a:gd name="T7" fmla="*/ 2147483646 h 285"/>
                <a:gd name="T8" fmla="*/ 2147483646 w 93"/>
                <a:gd name="T9" fmla="*/ 2147483646 h 285"/>
                <a:gd name="T10" fmla="*/ 2147483646 w 93"/>
                <a:gd name="T11" fmla="*/ 2147483646 h 285"/>
                <a:gd name="T12" fmla="*/ 2147483646 w 93"/>
                <a:gd name="T13" fmla="*/ 2147483646 h 285"/>
                <a:gd name="T14" fmla="*/ 2147483646 w 93"/>
                <a:gd name="T15" fmla="*/ 2147483646 h 285"/>
                <a:gd name="T16" fmla="*/ 2147483646 w 93"/>
                <a:gd name="T17" fmla="*/ 2147483646 h 285"/>
                <a:gd name="T18" fmla="*/ 2147483646 w 93"/>
                <a:gd name="T19" fmla="*/ 2147483646 h 285"/>
                <a:gd name="T20" fmla="*/ 2147483646 w 93"/>
                <a:gd name="T21" fmla="*/ 2147483646 h 285"/>
                <a:gd name="T22" fmla="*/ 2147483646 w 93"/>
                <a:gd name="T23" fmla="*/ 2147483646 h 285"/>
                <a:gd name="T24" fmla="*/ 2147483646 w 93"/>
                <a:gd name="T25" fmla="*/ 0 h 285"/>
                <a:gd name="T26" fmla="*/ 2147483646 w 93"/>
                <a:gd name="T27" fmla="*/ 2147483646 h 285"/>
                <a:gd name="T28" fmla="*/ 2147483646 w 93"/>
                <a:gd name="T29" fmla="*/ 0 h 2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9" name="Freeform 437">
              <a:extLst>
                <a:ext uri="{FF2B5EF4-FFF2-40B4-BE49-F238E27FC236}">
                  <a16:creationId xmlns:a16="http://schemas.microsoft.com/office/drawing/2014/main" id="{E8BDDF2C-7D8B-4923-9F94-B812D5799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0 w 56"/>
                <a:gd name="T3" fmla="*/ 2147483646 h 64"/>
                <a:gd name="T4" fmla="*/ 2147483646 w 56"/>
                <a:gd name="T5" fmla="*/ 2147483646 h 64"/>
                <a:gd name="T6" fmla="*/ 2147483646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0" name="Freeform 438">
              <a:extLst>
                <a:ext uri="{FF2B5EF4-FFF2-40B4-BE49-F238E27FC236}">
                  <a16:creationId xmlns:a16="http://schemas.microsoft.com/office/drawing/2014/main" id="{05E941DF-3C76-4017-8AE4-12CBF1541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2147483646 w 38"/>
                <a:gd name="T1" fmla="*/ 2147483646 h 31"/>
                <a:gd name="T2" fmla="*/ 2147483646 w 38"/>
                <a:gd name="T3" fmla="*/ 2147483646 h 31"/>
                <a:gd name="T4" fmla="*/ 0 w 38"/>
                <a:gd name="T5" fmla="*/ 2147483646 h 31"/>
                <a:gd name="T6" fmla="*/ 0 w 38"/>
                <a:gd name="T7" fmla="*/ 0 h 31"/>
                <a:gd name="T8" fmla="*/ 2147483646 w 38"/>
                <a:gd name="T9" fmla="*/ 2147483646 h 31"/>
                <a:gd name="T10" fmla="*/ 2147483646 w 38"/>
                <a:gd name="T11" fmla="*/ 2147483646 h 31"/>
                <a:gd name="T12" fmla="*/ 2147483646 w 38"/>
                <a:gd name="T13" fmla="*/ 214748364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1" name="Freeform 439">
              <a:extLst>
                <a:ext uri="{FF2B5EF4-FFF2-40B4-BE49-F238E27FC236}">
                  <a16:creationId xmlns:a16="http://schemas.microsoft.com/office/drawing/2014/main" id="{52F99EE5-D2D0-45D5-AF29-51C9BC794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2147483646 w 48"/>
                <a:gd name="T1" fmla="*/ 0 h 68"/>
                <a:gd name="T2" fmla="*/ 2147483646 w 48"/>
                <a:gd name="T3" fmla="*/ 2147483646 h 68"/>
                <a:gd name="T4" fmla="*/ 2147483646 w 48"/>
                <a:gd name="T5" fmla="*/ 2147483646 h 68"/>
                <a:gd name="T6" fmla="*/ 2147483646 w 48"/>
                <a:gd name="T7" fmla="*/ 2147483646 h 68"/>
                <a:gd name="T8" fmla="*/ 2147483646 w 48"/>
                <a:gd name="T9" fmla="*/ 2147483646 h 68"/>
                <a:gd name="T10" fmla="*/ 2147483646 w 48"/>
                <a:gd name="T11" fmla="*/ 2147483646 h 68"/>
                <a:gd name="T12" fmla="*/ 2147483646 w 48"/>
                <a:gd name="T13" fmla="*/ 2147483646 h 68"/>
                <a:gd name="T14" fmla="*/ 2147483646 w 48"/>
                <a:gd name="T15" fmla="*/ 2147483646 h 68"/>
                <a:gd name="T16" fmla="*/ 2147483646 w 48"/>
                <a:gd name="T17" fmla="*/ 2147483646 h 68"/>
                <a:gd name="T18" fmla="*/ 2147483646 w 48"/>
                <a:gd name="T19" fmla="*/ 0 h 68"/>
                <a:gd name="T20" fmla="*/ 2147483646 w 48"/>
                <a:gd name="T21" fmla="*/ 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2" name="Freeform 440">
              <a:extLst>
                <a:ext uri="{FF2B5EF4-FFF2-40B4-BE49-F238E27FC236}">
                  <a16:creationId xmlns:a16="http://schemas.microsoft.com/office/drawing/2014/main" id="{DD342FE4-32D8-457B-AE29-5531B5219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147483646 w 31"/>
                <a:gd name="T1" fmla="*/ 2147483646 h 37"/>
                <a:gd name="T2" fmla="*/ 2147483646 w 31"/>
                <a:gd name="T3" fmla="*/ 2147483646 h 37"/>
                <a:gd name="T4" fmla="*/ 2147483646 w 31"/>
                <a:gd name="T5" fmla="*/ 2147483646 h 37"/>
                <a:gd name="T6" fmla="*/ 2147483646 w 31"/>
                <a:gd name="T7" fmla="*/ 2147483646 h 37"/>
                <a:gd name="T8" fmla="*/ 2147483646 w 31"/>
                <a:gd name="T9" fmla="*/ 0 h 37"/>
                <a:gd name="T10" fmla="*/ 2147483646 w 31"/>
                <a:gd name="T11" fmla="*/ 2147483646 h 37"/>
                <a:gd name="T12" fmla="*/ 2147483646 w 31"/>
                <a:gd name="T13" fmla="*/ 2147483646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3" name="Freeform 441">
              <a:extLst>
                <a:ext uri="{FF2B5EF4-FFF2-40B4-BE49-F238E27FC236}">
                  <a16:creationId xmlns:a16="http://schemas.microsoft.com/office/drawing/2014/main" id="{EC3A4F60-886E-42CD-ADD8-98F6E64EC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2147483646 w 27"/>
                <a:gd name="T1" fmla="*/ 2147483646 h 40"/>
                <a:gd name="T2" fmla="*/ 2147483646 w 27"/>
                <a:gd name="T3" fmla="*/ 2147483646 h 40"/>
                <a:gd name="T4" fmla="*/ 2147483646 w 27"/>
                <a:gd name="T5" fmla="*/ 2147483646 h 40"/>
                <a:gd name="T6" fmla="*/ 2147483646 w 27"/>
                <a:gd name="T7" fmla="*/ 2147483646 h 40"/>
                <a:gd name="T8" fmla="*/ 2147483646 w 27"/>
                <a:gd name="T9" fmla="*/ 2147483646 h 40"/>
                <a:gd name="T10" fmla="*/ 2147483646 w 27"/>
                <a:gd name="T11" fmla="*/ 2147483646 h 40"/>
                <a:gd name="T12" fmla="*/ 2147483646 w 27"/>
                <a:gd name="T13" fmla="*/ 2147483646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4" name="Freeform 442">
              <a:extLst>
                <a:ext uri="{FF2B5EF4-FFF2-40B4-BE49-F238E27FC236}">
                  <a16:creationId xmlns:a16="http://schemas.microsoft.com/office/drawing/2014/main" id="{AEDBE1FB-557D-4683-8C15-BDDCA211D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2147483646 w 57"/>
                <a:gd name="T1" fmla="*/ 2147483646 h 39"/>
                <a:gd name="T2" fmla="*/ 2147483646 w 57"/>
                <a:gd name="T3" fmla="*/ 2147483646 h 39"/>
                <a:gd name="T4" fmla="*/ 2147483646 w 57"/>
                <a:gd name="T5" fmla="*/ 2147483646 h 39"/>
                <a:gd name="T6" fmla="*/ 2147483646 w 57"/>
                <a:gd name="T7" fmla="*/ 2147483646 h 39"/>
                <a:gd name="T8" fmla="*/ 2147483646 w 57"/>
                <a:gd name="T9" fmla="*/ 0 h 39"/>
                <a:gd name="T10" fmla="*/ 2147483646 w 57"/>
                <a:gd name="T11" fmla="*/ 2147483646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5" name="Freeform 443">
              <a:extLst>
                <a:ext uri="{FF2B5EF4-FFF2-40B4-BE49-F238E27FC236}">
                  <a16:creationId xmlns:a16="http://schemas.microsoft.com/office/drawing/2014/main" id="{BD76F514-5126-4570-A0CA-1355D0CCC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47483646 w 53"/>
                <a:gd name="T1" fmla="*/ 2147483646 h 30"/>
                <a:gd name="T2" fmla="*/ 2147483646 w 53"/>
                <a:gd name="T3" fmla="*/ 2147483646 h 30"/>
                <a:gd name="T4" fmla="*/ 2147483646 w 53"/>
                <a:gd name="T5" fmla="*/ 2147483646 h 30"/>
                <a:gd name="T6" fmla="*/ 0 w 53"/>
                <a:gd name="T7" fmla="*/ 2147483646 h 30"/>
                <a:gd name="T8" fmla="*/ 0 w 53"/>
                <a:gd name="T9" fmla="*/ 2147483646 h 30"/>
                <a:gd name="T10" fmla="*/ 2147483646 w 53"/>
                <a:gd name="T11" fmla="*/ 0 h 30"/>
                <a:gd name="T12" fmla="*/ 2147483646 w 53"/>
                <a:gd name="T13" fmla="*/ 2147483646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6" name="Freeform 444">
              <a:extLst>
                <a:ext uri="{FF2B5EF4-FFF2-40B4-BE49-F238E27FC236}">
                  <a16:creationId xmlns:a16="http://schemas.microsoft.com/office/drawing/2014/main" id="{E0FF1627-E4AE-495E-9D8C-04E4E24E7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2147483646 h 114"/>
                <a:gd name="T2" fmla="*/ 2147483646 w 46"/>
                <a:gd name="T3" fmla="*/ 2147483646 h 114"/>
                <a:gd name="T4" fmla="*/ 2147483646 w 46"/>
                <a:gd name="T5" fmla="*/ 2147483646 h 114"/>
                <a:gd name="T6" fmla="*/ 2147483646 w 46"/>
                <a:gd name="T7" fmla="*/ 0 h 114"/>
                <a:gd name="T8" fmla="*/ 0 w 46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7" name="Freeform 445">
              <a:extLst>
                <a:ext uri="{FF2B5EF4-FFF2-40B4-BE49-F238E27FC236}">
                  <a16:creationId xmlns:a16="http://schemas.microsoft.com/office/drawing/2014/main" id="{0AAAA5D0-08F9-4A65-B66C-561EC3949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2147483646 w 56"/>
                <a:gd name="T3" fmla="*/ 2147483646 h 64"/>
                <a:gd name="T4" fmla="*/ 2147483646 w 56"/>
                <a:gd name="T5" fmla="*/ 2147483646 h 64"/>
                <a:gd name="T6" fmla="*/ 0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8" name="Freeform 446">
              <a:extLst>
                <a:ext uri="{FF2B5EF4-FFF2-40B4-BE49-F238E27FC236}">
                  <a16:creationId xmlns:a16="http://schemas.microsoft.com/office/drawing/2014/main" id="{1112F733-5A41-4D1E-9659-2C6FABCB0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2147483646 w 291"/>
                <a:gd name="T1" fmla="*/ 2147483646 h 275"/>
                <a:gd name="T2" fmla="*/ 2147483646 w 291"/>
                <a:gd name="T3" fmla="*/ 2147483646 h 275"/>
                <a:gd name="T4" fmla="*/ 2147483646 w 291"/>
                <a:gd name="T5" fmla="*/ 2147483646 h 275"/>
                <a:gd name="T6" fmla="*/ 2147483646 w 291"/>
                <a:gd name="T7" fmla="*/ 2147483646 h 275"/>
                <a:gd name="T8" fmla="*/ 2147483646 w 291"/>
                <a:gd name="T9" fmla="*/ 2147483646 h 275"/>
                <a:gd name="T10" fmla="*/ 2147483646 w 291"/>
                <a:gd name="T11" fmla="*/ 2147483646 h 275"/>
                <a:gd name="T12" fmla="*/ 2147483646 w 291"/>
                <a:gd name="T13" fmla="*/ 2147483646 h 275"/>
                <a:gd name="T14" fmla="*/ 2147483646 w 291"/>
                <a:gd name="T15" fmla="*/ 0 h 275"/>
                <a:gd name="T16" fmla="*/ 2147483646 w 291"/>
                <a:gd name="T17" fmla="*/ 2147483646 h 275"/>
                <a:gd name="T18" fmla="*/ 2147483646 w 291"/>
                <a:gd name="T19" fmla="*/ 2147483646 h 2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9" name="Freeform 447">
              <a:extLst>
                <a:ext uri="{FF2B5EF4-FFF2-40B4-BE49-F238E27FC236}">
                  <a16:creationId xmlns:a16="http://schemas.microsoft.com/office/drawing/2014/main" id="{A7C8C95E-B231-4930-B1CA-6AB743FD6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2147483646 h 156"/>
                <a:gd name="T2" fmla="*/ 2147483646 w 268"/>
                <a:gd name="T3" fmla="*/ 2147483646 h 156"/>
                <a:gd name="T4" fmla="*/ 2147483646 w 268"/>
                <a:gd name="T5" fmla="*/ 2147483646 h 156"/>
                <a:gd name="T6" fmla="*/ 2147483646 w 268"/>
                <a:gd name="T7" fmla="*/ 2147483646 h 156"/>
                <a:gd name="T8" fmla="*/ 2147483646 w 268"/>
                <a:gd name="T9" fmla="*/ 2147483646 h 156"/>
                <a:gd name="T10" fmla="*/ 2147483646 w 268"/>
                <a:gd name="T11" fmla="*/ 2147483646 h 156"/>
                <a:gd name="T12" fmla="*/ 2147483646 w 268"/>
                <a:gd name="T13" fmla="*/ 2147483646 h 156"/>
                <a:gd name="T14" fmla="*/ 2147483646 w 268"/>
                <a:gd name="T15" fmla="*/ 2147483646 h 156"/>
                <a:gd name="T16" fmla="*/ 2147483646 w 268"/>
                <a:gd name="T17" fmla="*/ 0 h 156"/>
                <a:gd name="T18" fmla="*/ 2147483646 w 268"/>
                <a:gd name="T19" fmla="*/ 2147483646 h 156"/>
                <a:gd name="T20" fmla="*/ 2147483646 w 268"/>
                <a:gd name="T21" fmla="*/ 2147483646 h 156"/>
                <a:gd name="T22" fmla="*/ 0 w 268"/>
                <a:gd name="T23" fmla="*/ 2147483646 h 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0" name="Freeform 448">
              <a:extLst>
                <a:ext uri="{FF2B5EF4-FFF2-40B4-BE49-F238E27FC236}">
                  <a16:creationId xmlns:a16="http://schemas.microsoft.com/office/drawing/2014/main" id="{45ED81B4-4C7D-48DE-9666-6094081AB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2147483646 w 337"/>
                <a:gd name="T1" fmla="*/ 2147483646 h 245"/>
                <a:gd name="T2" fmla="*/ 2147483646 w 337"/>
                <a:gd name="T3" fmla="*/ 2147483646 h 245"/>
                <a:gd name="T4" fmla="*/ 2147483646 w 337"/>
                <a:gd name="T5" fmla="*/ 2147483646 h 245"/>
                <a:gd name="T6" fmla="*/ 2147483646 w 337"/>
                <a:gd name="T7" fmla="*/ 2147483646 h 245"/>
                <a:gd name="T8" fmla="*/ 2147483646 w 337"/>
                <a:gd name="T9" fmla="*/ 2147483646 h 245"/>
                <a:gd name="T10" fmla="*/ 2147483646 w 337"/>
                <a:gd name="T11" fmla="*/ 2147483646 h 245"/>
                <a:gd name="T12" fmla="*/ 2147483646 w 337"/>
                <a:gd name="T13" fmla="*/ 2147483646 h 245"/>
                <a:gd name="T14" fmla="*/ 2147483646 w 337"/>
                <a:gd name="T15" fmla="*/ 2147483646 h 245"/>
                <a:gd name="T16" fmla="*/ 2147483646 w 337"/>
                <a:gd name="T17" fmla="*/ 2147483646 h 245"/>
                <a:gd name="T18" fmla="*/ 2147483646 w 337"/>
                <a:gd name="T19" fmla="*/ 2147483646 h 245"/>
                <a:gd name="T20" fmla="*/ 2147483646 w 337"/>
                <a:gd name="T21" fmla="*/ 2147483646 h 2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1" name="Freeform 449">
              <a:extLst>
                <a:ext uri="{FF2B5EF4-FFF2-40B4-BE49-F238E27FC236}">
                  <a16:creationId xmlns:a16="http://schemas.microsoft.com/office/drawing/2014/main" id="{C9C938F4-E09B-4C85-9F95-7C3E41BF8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2147483646 w 103"/>
                <a:gd name="T1" fmla="*/ 2147483646 h 52"/>
                <a:gd name="T2" fmla="*/ 0 w 103"/>
                <a:gd name="T3" fmla="*/ 0 h 52"/>
                <a:gd name="T4" fmla="*/ 2147483646 w 103"/>
                <a:gd name="T5" fmla="*/ 2147483646 h 52"/>
                <a:gd name="T6" fmla="*/ 2147483646 w 103"/>
                <a:gd name="T7" fmla="*/ 2147483646 h 52"/>
                <a:gd name="T8" fmla="*/ 2147483646 w 103"/>
                <a:gd name="T9" fmla="*/ 2147483646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2" name="Freeform 450">
              <a:extLst>
                <a:ext uri="{FF2B5EF4-FFF2-40B4-BE49-F238E27FC236}">
                  <a16:creationId xmlns:a16="http://schemas.microsoft.com/office/drawing/2014/main" id="{5CA66104-E3F6-49F4-8413-D2EA4F5C3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2147483646 h 11"/>
                <a:gd name="T2" fmla="*/ 2147483646 w 40"/>
                <a:gd name="T3" fmla="*/ 2147483646 h 11"/>
                <a:gd name="T4" fmla="*/ 2147483646 w 40"/>
                <a:gd name="T5" fmla="*/ 2147483646 h 11"/>
                <a:gd name="T6" fmla="*/ 2147483646 w 40"/>
                <a:gd name="T7" fmla="*/ 2147483646 h 11"/>
                <a:gd name="T8" fmla="*/ 2147483646 w 40"/>
                <a:gd name="T9" fmla="*/ 0 h 11"/>
                <a:gd name="T10" fmla="*/ 0 w 40"/>
                <a:gd name="T11" fmla="*/ 214748364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3" name="Freeform 451">
              <a:extLst>
                <a:ext uri="{FF2B5EF4-FFF2-40B4-BE49-F238E27FC236}">
                  <a16:creationId xmlns:a16="http://schemas.microsoft.com/office/drawing/2014/main" id="{D7E37902-6DEC-467E-B07C-2C6B5EC36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2147483646 w 100"/>
                <a:gd name="T1" fmla="*/ 2147483646 h 28"/>
                <a:gd name="T2" fmla="*/ 0 w 100"/>
                <a:gd name="T3" fmla="*/ 0 h 28"/>
                <a:gd name="T4" fmla="*/ 2147483646 w 100"/>
                <a:gd name="T5" fmla="*/ 2147483646 h 28"/>
                <a:gd name="T6" fmla="*/ 2147483646 w 100"/>
                <a:gd name="T7" fmla="*/ 2147483646 h 28"/>
                <a:gd name="T8" fmla="*/ 2147483646 w 100"/>
                <a:gd name="T9" fmla="*/ 2147483646 h 28"/>
                <a:gd name="T10" fmla="*/ 2147483646 w 100"/>
                <a:gd name="T11" fmla="*/ 2147483646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4" name="Freeform 452">
              <a:extLst>
                <a:ext uri="{FF2B5EF4-FFF2-40B4-BE49-F238E27FC236}">
                  <a16:creationId xmlns:a16="http://schemas.microsoft.com/office/drawing/2014/main" id="{E92A630B-567B-4F87-99FA-BDAA766FD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2147483646 w 55"/>
                <a:gd name="T1" fmla="*/ 2147483646 h 58"/>
                <a:gd name="T2" fmla="*/ 0 w 55"/>
                <a:gd name="T3" fmla="*/ 2147483646 h 58"/>
                <a:gd name="T4" fmla="*/ 2147483646 w 55"/>
                <a:gd name="T5" fmla="*/ 2147483646 h 58"/>
                <a:gd name="T6" fmla="*/ 2147483646 w 55"/>
                <a:gd name="T7" fmla="*/ 2147483646 h 58"/>
                <a:gd name="T8" fmla="*/ 2147483646 w 55"/>
                <a:gd name="T9" fmla="*/ 2147483646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5" name="Freeform 453">
              <a:extLst>
                <a:ext uri="{FF2B5EF4-FFF2-40B4-BE49-F238E27FC236}">
                  <a16:creationId xmlns:a16="http://schemas.microsoft.com/office/drawing/2014/main" id="{2E84E1FF-BB87-4259-979B-7A94EB38F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147483646 w 34"/>
                <a:gd name="T1" fmla="*/ 2147483646 h 38"/>
                <a:gd name="T2" fmla="*/ 2147483646 w 34"/>
                <a:gd name="T3" fmla="*/ 2147483646 h 38"/>
                <a:gd name="T4" fmla="*/ 0 w 34"/>
                <a:gd name="T5" fmla="*/ 2147483646 h 38"/>
                <a:gd name="T6" fmla="*/ 2147483646 w 34"/>
                <a:gd name="T7" fmla="*/ 0 h 38"/>
                <a:gd name="T8" fmla="*/ 2147483646 w 34"/>
                <a:gd name="T9" fmla="*/ 2147483646 h 38"/>
                <a:gd name="T10" fmla="*/ 2147483646 w 34"/>
                <a:gd name="T11" fmla="*/ 214748364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6" name="Freeform 454">
              <a:extLst>
                <a:ext uri="{FF2B5EF4-FFF2-40B4-BE49-F238E27FC236}">
                  <a16:creationId xmlns:a16="http://schemas.microsoft.com/office/drawing/2014/main" id="{B320FE8C-09D9-4364-A7D1-2298B698C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2147483646 h 84"/>
                <a:gd name="T2" fmla="*/ 2147483646 w 172"/>
                <a:gd name="T3" fmla="*/ 2147483646 h 84"/>
                <a:gd name="T4" fmla="*/ 2147483646 w 172"/>
                <a:gd name="T5" fmla="*/ 2147483646 h 84"/>
                <a:gd name="T6" fmla="*/ 0 w 172"/>
                <a:gd name="T7" fmla="*/ 2147483646 h 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7" name="Freeform 455">
              <a:extLst>
                <a:ext uri="{FF2B5EF4-FFF2-40B4-BE49-F238E27FC236}">
                  <a16:creationId xmlns:a16="http://schemas.microsoft.com/office/drawing/2014/main" id="{86C92F98-BD79-4E14-8201-335D83D82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2147483646 w 19"/>
                <a:gd name="T1" fmla="*/ 2147483646 h 10"/>
                <a:gd name="T2" fmla="*/ 2147483646 w 19"/>
                <a:gd name="T3" fmla="*/ 2147483646 h 10"/>
                <a:gd name="T4" fmla="*/ 2147483646 w 19"/>
                <a:gd name="T5" fmla="*/ 2147483646 h 10"/>
                <a:gd name="T6" fmla="*/ 0 w 19"/>
                <a:gd name="T7" fmla="*/ 2147483646 h 10"/>
                <a:gd name="T8" fmla="*/ 2147483646 w 19"/>
                <a:gd name="T9" fmla="*/ 2147483646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8" name="Freeform 456">
              <a:extLst>
                <a:ext uri="{FF2B5EF4-FFF2-40B4-BE49-F238E27FC236}">
                  <a16:creationId xmlns:a16="http://schemas.microsoft.com/office/drawing/2014/main" id="{DB125DFB-CD78-417B-BFE7-981163B73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2147483646 w 8"/>
                <a:gd name="T1" fmla="*/ 0 h 11"/>
                <a:gd name="T2" fmla="*/ 2147483646 w 8"/>
                <a:gd name="T3" fmla="*/ 2147483646 h 11"/>
                <a:gd name="T4" fmla="*/ 2147483646 w 8"/>
                <a:gd name="T5" fmla="*/ 2147483646 h 11"/>
                <a:gd name="T6" fmla="*/ 0 w 8"/>
                <a:gd name="T7" fmla="*/ 2147483646 h 11"/>
                <a:gd name="T8" fmla="*/ 2147483646 w 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9" name="Freeform 457">
              <a:extLst>
                <a:ext uri="{FF2B5EF4-FFF2-40B4-BE49-F238E27FC236}">
                  <a16:creationId xmlns:a16="http://schemas.microsoft.com/office/drawing/2014/main" id="{09BAC83A-314B-42B5-8955-C73F0A3E8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2147483646 w 9"/>
                <a:gd name="T1" fmla="*/ 0 h 12"/>
                <a:gd name="T2" fmla="*/ 2147483646 w 9"/>
                <a:gd name="T3" fmla="*/ 2147483646 h 12"/>
                <a:gd name="T4" fmla="*/ 2147483646 w 9"/>
                <a:gd name="T5" fmla="*/ 2147483646 h 12"/>
                <a:gd name="T6" fmla="*/ 0 w 9"/>
                <a:gd name="T7" fmla="*/ 2147483646 h 12"/>
                <a:gd name="T8" fmla="*/ 2147483646 w 9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0" name="Freeform 458">
              <a:extLst>
                <a:ext uri="{FF2B5EF4-FFF2-40B4-BE49-F238E27FC236}">
                  <a16:creationId xmlns:a16="http://schemas.microsoft.com/office/drawing/2014/main" id="{239C5391-6EE2-4979-B379-88AD69EB9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2147483646 w 88"/>
                <a:gd name="T1" fmla="*/ 2147483646 h 49"/>
                <a:gd name="T2" fmla="*/ 0 w 88"/>
                <a:gd name="T3" fmla="*/ 2147483646 h 49"/>
                <a:gd name="T4" fmla="*/ 2147483646 w 88"/>
                <a:gd name="T5" fmla="*/ 2147483646 h 49"/>
                <a:gd name="T6" fmla="*/ 2147483646 w 88"/>
                <a:gd name="T7" fmla="*/ 0 h 49"/>
                <a:gd name="T8" fmla="*/ 2147483646 w 88"/>
                <a:gd name="T9" fmla="*/ 2147483646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1" name="Freeform 459">
              <a:extLst>
                <a:ext uri="{FF2B5EF4-FFF2-40B4-BE49-F238E27FC236}">
                  <a16:creationId xmlns:a16="http://schemas.microsoft.com/office/drawing/2014/main" id="{3A2DD66B-CF29-4C4C-8D5D-4A903075C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2147483646 w 88"/>
                <a:gd name="T1" fmla="*/ 2147483646 h 48"/>
                <a:gd name="T2" fmla="*/ 2147483646 w 88"/>
                <a:gd name="T3" fmla="*/ 2147483646 h 48"/>
                <a:gd name="T4" fmla="*/ 0 w 88"/>
                <a:gd name="T5" fmla="*/ 0 h 48"/>
                <a:gd name="T6" fmla="*/ 2147483646 w 88"/>
                <a:gd name="T7" fmla="*/ 2147483646 h 48"/>
                <a:gd name="T8" fmla="*/ 2147483646 w 88"/>
                <a:gd name="T9" fmla="*/ 214748364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2" name="Freeform 460">
              <a:extLst>
                <a:ext uri="{FF2B5EF4-FFF2-40B4-BE49-F238E27FC236}">
                  <a16:creationId xmlns:a16="http://schemas.microsoft.com/office/drawing/2014/main" id="{9E4CE5C4-0501-46AC-B6FE-2350D90CD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2147483646 h 23"/>
                <a:gd name="T2" fmla="*/ 2147483646 w 52"/>
                <a:gd name="T3" fmla="*/ 2147483646 h 23"/>
                <a:gd name="T4" fmla="*/ 2147483646 w 52"/>
                <a:gd name="T5" fmla="*/ 2147483646 h 23"/>
                <a:gd name="T6" fmla="*/ 2147483646 w 52"/>
                <a:gd name="T7" fmla="*/ 2147483646 h 23"/>
                <a:gd name="T8" fmla="*/ 0 w 52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3" name="Freeform 461">
              <a:extLst>
                <a:ext uri="{FF2B5EF4-FFF2-40B4-BE49-F238E27FC236}">
                  <a16:creationId xmlns:a16="http://schemas.microsoft.com/office/drawing/2014/main" id="{33F154DF-A8BF-407C-9B4E-1A77E4F30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2147483646 h 23"/>
                <a:gd name="T2" fmla="*/ 2147483646 w 53"/>
                <a:gd name="T3" fmla="*/ 2147483646 h 23"/>
                <a:gd name="T4" fmla="*/ 2147483646 w 53"/>
                <a:gd name="T5" fmla="*/ 2147483646 h 23"/>
                <a:gd name="T6" fmla="*/ 2147483646 w 53"/>
                <a:gd name="T7" fmla="*/ 2147483646 h 23"/>
                <a:gd name="T8" fmla="*/ 0 w 53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4" name="Freeform 462">
              <a:extLst>
                <a:ext uri="{FF2B5EF4-FFF2-40B4-BE49-F238E27FC236}">
                  <a16:creationId xmlns:a16="http://schemas.microsoft.com/office/drawing/2014/main" id="{C8CBA8F2-8BA1-4479-A24F-1E249634B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147483646 h 24"/>
                <a:gd name="T2" fmla="*/ 2147483646 w 57"/>
                <a:gd name="T3" fmla="*/ 2147483646 h 24"/>
                <a:gd name="T4" fmla="*/ 2147483646 w 57"/>
                <a:gd name="T5" fmla="*/ 2147483646 h 24"/>
                <a:gd name="T6" fmla="*/ 2147483646 w 57"/>
                <a:gd name="T7" fmla="*/ 2147483646 h 24"/>
                <a:gd name="T8" fmla="*/ 2147483646 w 57"/>
                <a:gd name="T9" fmla="*/ 2147483646 h 24"/>
                <a:gd name="T10" fmla="*/ 2147483646 w 57"/>
                <a:gd name="T11" fmla="*/ 2147483646 h 24"/>
                <a:gd name="T12" fmla="*/ 0 w 57"/>
                <a:gd name="T13" fmla="*/ 2147483646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5" name="Freeform 463">
              <a:extLst>
                <a:ext uri="{FF2B5EF4-FFF2-40B4-BE49-F238E27FC236}">
                  <a16:creationId xmlns:a16="http://schemas.microsoft.com/office/drawing/2014/main" id="{F6C65EC1-DB96-488B-8C3F-216F7F405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2147483646 w 102"/>
                <a:gd name="T1" fmla="*/ 0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6" name="Freeform 464">
              <a:extLst>
                <a:ext uri="{FF2B5EF4-FFF2-40B4-BE49-F238E27FC236}">
                  <a16:creationId xmlns:a16="http://schemas.microsoft.com/office/drawing/2014/main" id="{9B8AE149-0103-4991-83DC-308D5C09D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2147483646 w 116"/>
                <a:gd name="T1" fmla="*/ 2147483646 h 102"/>
                <a:gd name="T2" fmla="*/ 2147483646 w 116"/>
                <a:gd name="T3" fmla="*/ 2147483646 h 102"/>
                <a:gd name="T4" fmla="*/ 0 w 116"/>
                <a:gd name="T5" fmla="*/ 2147483646 h 102"/>
                <a:gd name="T6" fmla="*/ 2147483646 w 116"/>
                <a:gd name="T7" fmla="*/ 2147483646 h 102"/>
                <a:gd name="T8" fmla="*/ 2147483646 w 116"/>
                <a:gd name="T9" fmla="*/ 2147483646 h 102"/>
                <a:gd name="T10" fmla="*/ 2147483646 w 116"/>
                <a:gd name="T11" fmla="*/ 2147483646 h 102"/>
                <a:gd name="T12" fmla="*/ 2147483646 w 116"/>
                <a:gd name="T13" fmla="*/ 2147483646 h 102"/>
                <a:gd name="T14" fmla="*/ 2147483646 w 116"/>
                <a:gd name="T15" fmla="*/ 2147483646 h 102"/>
                <a:gd name="T16" fmla="*/ 2147483646 w 116"/>
                <a:gd name="T17" fmla="*/ 2147483646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7" name="Freeform 465">
              <a:extLst>
                <a:ext uri="{FF2B5EF4-FFF2-40B4-BE49-F238E27FC236}">
                  <a16:creationId xmlns:a16="http://schemas.microsoft.com/office/drawing/2014/main" id="{21CCD4B6-AD95-4BDF-A708-77DBA15BB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2147483646 h 22"/>
                <a:gd name="T2" fmla="*/ 2147483646 w 38"/>
                <a:gd name="T3" fmla="*/ 0 h 22"/>
                <a:gd name="T4" fmla="*/ 2147483646 w 38"/>
                <a:gd name="T5" fmla="*/ 2147483646 h 22"/>
                <a:gd name="T6" fmla="*/ 0 w 38"/>
                <a:gd name="T7" fmla="*/ 2147483646 h 22"/>
                <a:gd name="T8" fmla="*/ 0 w 38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8" name="Freeform 466">
              <a:extLst>
                <a:ext uri="{FF2B5EF4-FFF2-40B4-BE49-F238E27FC236}">
                  <a16:creationId xmlns:a16="http://schemas.microsoft.com/office/drawing/2014/main" id="{6FEA30F9-B05B-4712-B4A7-6C07EA84C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147483646 h 21"/>
                <a:gd name="T2" fmla="*/ 2147483646 w 41"/>
                <a:gd name="T3" fmla="*/ 0 h 21"/>
                <a:gd name="T4" fmla="*/ 2147483646 w 41"/>
                <a:gd name="T5" fmla="*/ 2147483646 h 21"/>
                <a:gd name="T6" fmla="*/ 2147483646 w 41"/>
                <a:gd name="T7" fmla="*/ 2147483646 h 21"/>
                <a:gd name="T8" fmla="*/ 0 w 41"/>
                <a:gd name="T9" fmla="*/ 2147483646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9" name="Freeform 467">
              <a:extLst>
                <a:ext uri="{FF2B5EF4-FFF2-40B4-BE49-F238E27FC236}">
                  <a16:creationId xmlns:a16="http://schemas.microsoft.com/office/drawing/2014/main" id="{DFADE79B-DB6A-4177-8CC0-B80FC1752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2147483646 w 28"/>
                <a:gd name="T1" fmla="*/ 0 h 70"/>
                <a:gd name="T2" fmla="*/ 2147483646 w 28"/>
                <a:gd name="T3" fmla="*/ 2147483646 h 70"/>
                <a:gd name="T4" fmla="*/ 2147483646 w 28"/>
                <a:gd name="T5" fmla="*/ 2147483646 h 70"/>
                <a:gd name="T6" fmla="*/ 2147483646 w 28"/>
                <a:gd name="T7" fmla="*/ 2147483646 h 70"/>
                <a:gd name="T8" fmla="*/ 2147483646 w 28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0" name="Freeform 468">
              <a:extLst>
                <a:ext uri="{FF2B5EF4-FFF2-40B4-BE49-F238E27FC236}">
                  <a16:creationId xmlns:a16="http://schemas.microsoft.com/office/drawing/2014/main" id="{0DC20FDB-7A43-4951-B142-FC07D6508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2147483646 w 49"/>
                <a:gd name="T1" fmla="*/ 2147483646 h 114"/>
                <a:gd name="T2" fmla="*/ 2147483646 w 49"/>
                <a:gd name="T3" fmla="*/ 2147483646 h 114"/>
                <a:gd name="T4" fmla="*/ 0 w 49"/>
                <a:gd name="T5" fmla="*/ 2147483646 h 114"/>
                <a:gd name="T6" fmla="*/ 2147483646 w 49"/>
                <a:gd name="T7" fmla="*/ 0 h 114"/>
                <a:gd name="T8" fmla="*/ 2147483646 w 49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1" name="Freeform 469">
              <a:extLst>
                <a:ext uri="{FF2B5EF4-FFF2-40B4-BE49-F238E27FC236}">
                  <a16:creationId xmlns:a16="http://schemas.microsoft.com/office/drawing/2014/main" id="{C5DE1A12-5458-4C96-82B4-53576CAF7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47483646 h 22"/>
                <a:gd name="T2" fmla="*/ 2147483646 w 20"/>
                <a:gd name="T3" fmla="*/ 2147483646 h 22"/>
                <a:gd name="T4" fmla="*/ 2147483646 w 20"/>
                <a:gd name="T5" fmla="*/ 2147483646 h 22"/>
                <a:gd name="T6" fmla="*/ 2147483646 w 20"/>
                <a:gd name="T7" fmla="*/ 2147483646 h 22"/>
                <a:gd name="T8" fmla="*/ 0 w 20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TextBox 1">
            <a:extLst>
              <a:ext uri="{FF2B5EF4-FFF2-40B4-BE49-F238E27FC236}">
                <a16:creationId xmlns:a16="http://schemas.microsoft.com/office/drawing/2014/main" id="{342D1425-D54D-4D0D-B989-946D5311B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560" y="0"/>
            <a:ext cx="599164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vi-VN" altLang="vi-VN" sz="360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cs typeface="Arial" charset="0"/>
              </a:rPr>
              <a:t>          MỤC TIÊU BÀI HỌC                                   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F8898038-9E37-4F8D-904D-BD0BCE75BA38}"/>
              </a:ext>
            </a:extLst>
          </p:cNvPr>
          <p:cNvSpPr txBox="1">
            <a:spLocks/>
          </p:cNvSpPr>
          <p:nvPr/>
        </p:nvSpPr>
        <p:spPr bwMode="auto">
          <a:xfrm>
            <a:off x="720725" y="646113"/>
            <a:ext cx="8353425" cy="240188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được tầm quan trọng của sự an toàn hợp pháp thông tin và tập thể</a:t>
            </a:r>
          </a:p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một vài cách thông dụng để bảo vệ thông tin và tài khoản cá nhân</a:t>
            </a:r>
          </a:p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được một vài cách thông dụng để chia sẻ thông tin của bản thân và tập thể sao cho an toàn và hợp pháp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549F8AC0-9D59-40ED-A578-51D1B6351780}"/>
              </a:ext>
            </a:extLst>
          </p:cNvPr>
          <p:cNvSpPr txBox="1">
            <a:spLocks/>
          </p:cNvSpPr>
          <p:nvPr/>
        </p:nvSpPr>
        <p:spPr bwMode="auto">
          <a:xfrm>
            <a:off x="688975" y="3473450"/>
            <a:ext cx="8401050" cy="13716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000"/>
              </a:spcBef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ts val="1000"/>
              </a:spcBef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NL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AB625225-C342-48BB-AF70-660EE745E0B7}"/>
              </a:ext>
            </a:extLst>
          </p:cNvPr>
          <p:cNvSpPr txBox="1">
            <a:spLocks/>
          </p:cNvSpPr>
          <p:nvPr/>
        </p:nvSpPr>
        <p:spPr>
          <a:xfrm>
            <a:off x="638175" y="5091113"/>
            <a:ext cx="8408988" cy="1716087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/>
          <a:lstStyle>
            <a:lvl1pPr defTabSz="4000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00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00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00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00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altLang="vi-VN" sz="28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Phẩm</a:t>
            </a:r>
            <a:r>
              <a:rPr lang="en-US" altLang="vi-VN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vi-VN" sz="28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chất</a:t>
            </a:r>
            <a:r>
              <a:rPr lang="en-US" altLang="vi-VN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  <a:p>
            <a:pPr algn="just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vi-VN" altLang="vi-VN" sz="2800">
                <a:latin typeface="+mj-lt"/>
              </a:rPr>
              <a:t>- </a:t>
            </a:r>
            <a:r>
              <a:rPr lang="en-US" sz="2800" err="1">
                <a:latin typeface="+mj-lt"/>
              </a:rPr>
              <a:t>Thể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hiện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sự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cảm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thông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sẳn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sàng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giúp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đỡ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bạn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trong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quá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trình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thảo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luận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nhóm</a:t>
            </a:r>
            <a:r>
              <a:rPr lang="en-US" sz="2800">
                <a:latin typeface="+mj-lt"/>
              </a:rPr>
              <a:t>.</a:t>
            </a:r>
          </a:p>
          <a:p>
            <a:pPr algn="just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vi-VN" altLang="vi-VN" sz="2800">
                <a:latin typeface="+mj-lt"/>
              </a:rPr>
              <a:t>- Thể hiện tính tương tác </a:t>
            </a:r>
            <a:r>
              <a:rPr lang="en-US" altLang="vi-VN" sz="2800" err="1">
                <a:latin typeface="+mj-lt"/>
              </a:rPr>
              <a:t>tự</a:t>
            </a:r>
            <a:r>
              <a:rPr lang="en-US" altLang="vi-VN" sz="2800">
                <a:latin typeface="+mj-lt"/>
              </a:rPr>
              <a:t> </a:t>
            </a:r>
            <a:r>
              <a:rPr lang="en-US" altLang="vi-VN" sz="2800" err="1">
                <a:latin typeface="+mj-lt"/>
              </a:rPr>
              <a:t>giác</a:t>
            </a:r>
            <a:r>
              <a:rPr lang="en-US" altLang="vi-VN" sz="2800">
                <a:latin typeface="+mj-lt"/>
              </a:rPr>
              <a:t> </a:t>
            </a:r>
            <a:r>
              <a:rPr lang="en-US" altLang="vi-VN" sz="2800" err="1">
                <a:latin typeface="+mj-lt"/>
              </a:rPr>
              <a:t>tích</a:t>
            </a:r>
            <a:r>
              <a:rPr lang="en-US" altLang="vi-VN" sz="2800">
                <a:latin typeface="+mj-lt"/>
              </a:rPr>
              <a:t> </a:t>
            </a:r>
            <a:r>
              <a:rPr lang="en-US" altLang="vi-VN" sz="2800" err="1">
                <a:latin typeface="+mj-lt"/>
              </a:rPr>
              <a:t>cực</a:t>
            </a:r>
            <a:endParaRPr lang="en-US" sz="3600">
              <a:latin typeface="+mj-lt"/>
            </a:endParaRPr>
          </a:p>
        </p:txBody>
      </p:sp>
      <p:grpSp>
        <p:nvGrpSpPr>
          <p:cNvPr id="57" name="16">
            <a:extLst>
              <a:ext uri="{FF2B5EF4-FFF2-40B4-BE49-F238E27FC236}">
                <a16:creationId xmlns:a16="http://schemas.microsoft.com/office/drawing/2014/main" id="{AEB94128-BFD4-4DD6-80C1-8A98E192058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85738" y="3592513"/>
            <a:ext cx="803276" cy="1017587"/>
            <a:chOff x="9782175" y="3675063"/>
            <a:chExt cx="2058988" cy="2673350"/>
          </a:xfrm>
        </p:grpSpPr>
        <p:sp>
          <p:nvSpPr>
            <p:cNvPr id="18488" name="Freeform 423">
              <a:extLst>
                <a:ext uri="{FF2B5EF4-FFF2-40B4-BE49-F238E27FC236}">
                  <a16:creationId xmlns:a16="http://schemas.microsoft.com/office/drawing/2014/main" id="{796F0ECF-E240-4FE8-8A65-9EEBDB7C4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2147483646 w 190"/>
                <a:gd name="T1" fmla="*/ 2147483646 h 206"/>
                <a:gd name="T2" fmla="*/ 2147483646 w 190"/>
                <a:gd name="T3" fmla="*/ 2147483646 h 206"/>
                <a:gd name="T4" fmla="*/ 2147483646 w 190"/>
                <a:gd name="T5" fmla="*/ 2147483646 h 206"/>
                <a:gd name="T6" fmla="*/ 2147483646 w 190"/>
                <a:gd name="T7" fmla="*/ 2147483646 h 206"/>
                <a:gd name="T8" fmla="*/ 2147483646 w 190"/>
                <a:gd name="T9" fmla="*/ 2147483646 h 206"/>
                <a:gd name="T10" fmla="*/ 2147483646 w 190"/>
                <a:gd name="T11" fmla="*/ 2147483646 h 206"/>
                <a:gd name="T12" fmla="*/ 2147483646 w 190"/>
                <a:gd name="T13" fmla="*/ 2147483646 h 206"/>
                <a:gd name="T14" fmla="*/ 2147483646 w 190"/>
                <a:gd name="T15" fmla="*/ 2147483646 h 206"/>
                <a:gd name="T16" fmla="*/ 2147483646 w 190"/>
                <a:gd name="T17" fmla="*/ 2147483646 h 206"/>
                <a:gd name="T18" fmla="*/ 2147483646 w 190"/>
                <a:gd name="T19" fmla="*/ 2147483646 h 206"/>
                <a:gd name="T20" fmla="*/ 2147483646 w 190"/>
                <a:gd name="T21" fmla="*/ 2147483646 h 206"/>
                <a:gd name="T22" fmla="*/ 2147483646 w 190"/>
                <a:gd name="T23" fmla="*/ 2147483646 h 206"/>
                <a:gd name="T24" fmla="*/ 2147483646 w 190"/>
                <a:gd name="T25" fmla="*/ 2147483646 h 206"/>
                <a:gd name="T26" fmla="*/ 2147483646 w 190"/>
                <a:gd name="T27" fmla="*/ 2147483646 h 206"/>
                <a:gd name="T28" fmla="*/ 2147483646 w 190"/>
                <a:gd name="T29" fmla="*/ 2147483646 h 206"/>
                <a:gd name="T30" fmla="*/ 2147483646 w 190"/>
                <a:gd name="T31" fmla="*/ 2147483646 h 206"/>
                <a:gd name="T32" fmla="*/ 2147483646 w 190"/>
                <a:gd name="T33" fmla="*/ 2147483646 h 206"/>
                <a:gd name="T34" fmla="*/ 2147483646 w 190"/>
                <a:gd name="T35" fmla="*/ 2147483646 h 206"/>
                <a:gd name="T36" fmla="*/ 2147483646 w 190"/>
                <a:gd name="T37" fmla="*/ 2147483646 h 206"/>
                <a:gd name="T38" fmla="*/ 2147483646 w 190"/>
                <a:gd name="T39" fmla="*/ 2147483646 h 206"/>
                <a:gd name="T40" fmla="*/ 2147483646 w 190"/>
                <a:gd name="T41" fmla="*/ 2147483646 h 206"/>
                <a:gd name="T42" fmla="*/ 2147483646 w 190"/>
                <a:gd name="T43" fmla="*/ 2147483646 h 206"/>
                <a:gd name="T44" fmla="*/ 2147483646 w 190"/>
                <a:gd name="T45" fmla="*/ 2147483646 h 2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9" name="Freeform 424">
              <a:extLst>
                <a:ext uri="{FF2B5EF4-FFF2-40B4-BE49-F238E27FC236}">
                  <a16:creationId xmlns:a16="http://schemas.microsoft.com/office/drawing/2014/main" id="{986D5884-B123-4D4E-BBE8-50BBFAD0B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2147483646 h 122"/>
                <a:gd name="T2" fmla="*/ 2147483646 w 120"/>
                <a:gd name="T3" fmla="*/ 2147483646 h 122"/>
                <a:gd name="T4" fmla="*/ 2147483646 w 120"/>
                <a:gd name="T5" fmla="*/ 2147483646 h 122"/>
                <a:gd name="T6" fmla="*/ 2147483646 w 120"/>
                <a:gd name="T7" fmla="*/ 2147483646 h 122"/>
                <a:gd name="T8" fmla="*/ 2147483646 w 120"/>
                <a:gd name="T9" fmla="*/ 2147483646 h 122"/>
                <a:gd name="T10" fmla="*/ 2147483646 w 120"/>
                <a:gd name="T11" fmla="*/ 2147483646 h 122"/>
                <a:gd name="T12" fmla="*/ 0 w 120"/>
                <a:gd name="T13" fmla="*/ 2147483646 h 122"/>
                <a:gd name="T14" fmla="*/ 2147483646 w 120"/>
                <a:gd name="T15" fmla="*/ 0 h 122"/>
                <a:gd name="T16" fmla="*/ 2147483646 w 120"/>
                <a:gd name="T17" fmla="*/ 2147483646 h 122"/>
                <a:gd name="T18" fmla="*/ 2147483646 w 120"/>
                <a:gd name="T19" fmla="*/ 2147483646 h 122"/>
                <a:gd name="T20" fmla="*/ 2147483646 w 120"/>
                <a:gd name="T21" fmla="*/ 2147483646 h 122"/>
                <a:gd name="T22" fmla="*/ 2147483646 w 120"/>
                <a:gd name="T23" fmla="*/ 2147483646 h 122"/>
                <a:gd name="T24" fmla="*/ 2147483646 w 120"/>
                <a:gd name="T25" fmla="*/ 2147483646 h 122"/>
                <a:gd name="T26" fmla="*/ 2147483646 w 120"/>
                <a:gd name="T27" fmla="*/ 0 h 122"/>
                <a:gd name="T28" fmla="*/ 2147483646 w 120"/>
                <a:gd name="T29" fmla="*/ 2147483646 h 122"/>
                <a:gd name="T30" fmla="*/ 2147483646 w 120"/>
                <a:gd name="T31" fmla="*/ 2147483646 h 122"/>
                <a:gd name="T32" fmla="*/ 2147483646 w 120"/>
                <a:gd name="T33" fmla="*/ 2147483646 h 122"/>
                <a:gd name="T34" fmla="*/ 2147483646 w 120"/>
                <a:gd name="T35" fmla="*/ 2147483646 h 122"/>
                <a:gd name="T36" fmla="*/ 2147483646 w 120"/>
                <a:gd name="T37" fmla="*/ 2147483646 h 122"/>
                <a:gd name="T38" fmla="*/ 2147483646 w 120"/>
                <a:gd name="T39" fmla="*/ 2147483646 h 122"/>
                <a:gd name="T40" fmla="*/ 2147483646 w 120"/>
                <a:gd name="T41" fmla="*/ 2147483646 h 1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0" name="Freeform 425">
              <a:extLst>
                <a:ext uri="{FF2B5EF4-FFF2-40B4-BE49-F238E27FC236}">
                  <a16:creationId xmlns:a16="http://schemas.microsoft.com/office/drawing/2014/main" id="{4596DE1C-629F-4B63-9B58-E75D4E64A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147483646 h 50"/>
                <a:gd name="T2" fmla="*/ 2147483646 w 64"/>
                <a:gd name="T3" fmla="*/ 2147483646 h 50"/>
                <a:gd name="T4" fmla="*/ 2147483646 w 64"/>
                <a:gd name="T5" fmla="*/ 2147483646 h 50"/>
                <a:gd name="T6" fmla="*/ 2147483646 w 64"/>
                <a:gd name="T7" fmla="*/ 2147483646 h 50"/>
                <a:gd name="T8" fmla="*/ 2147483646 w 64"/>
                <a:gd name="T9" fmla="*/ 2147483646 h 50"/>
                <a:gd name="T10" fmla="*/ 2147483646 w 64"/>
                <a:gd name="T11" fmla="*/ 2147483646 h 50"/>
                <a:gd name="T12" fmla="*/ 2147483646 w 64"/>
                <a:gd name="T13" fmla="*/ 2147483646 h 50"/>
                <a:gd name="T14" fmla="*/ 2147483646 w 64"/>
                <a:gd name="T15" fmla="*/ 2147483646 h 50"/>
                <a:gd name="T16" fmla="*/ 2147483646 w 64"/>
                <a:gd name="T17" fmla="*/ 2147483646 h 50"/>
                <a:gd name="T18" fmla="*/ 2147483646 w 64"/>
                <a:gd name="T19" fmla="*/ 2147483646 h 50"/>
                <a:gd name="T20" fmla="*/ 2147483646 w 64"/>
                <a:gd name="T21" fmla="*/ 2147483646 h 50"/>
                <a:gd name="T22" fmla="*/ 2147483646 w 64"/>
                <a:gd name="T23" fmla="*/ 2147483646 h 50"/>
                <a:gd name="T24" fmla="*/ 0 w 64"/>
                <a:gd name="T25" fmla="*/ 2147483646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1" name="Freeform 426">
              <a:extLst>
                <a:ext uri="{FF2B5EF4-FFF2-40B4-BE49-F238E27FC236}">
                  <a16:creationId xmlns:a16="http://schemas.microsoft.com/office/drawing/2014/main" id="{0934CAB8-E570-4BF1-8429-B2D7E68FE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2147483646 w 70"/>
                <a:gd name="T1" fmla="*/ 2147483646 h 77"/>
                <a:gd name="T2" fmla="*/ 2147483646 w 70"/>
                <a:gd name="T3" fmla="*/ 2147483646 h 77"/>
                <a:gd name="T4" fmla="*/ 2147483646 w 70"/>
                <a:gd name="T5" fmla="*/ 2147483646 h 77"/>
                <a:gd name="T6" fmla="*/ 2147483646 w 70"/>
                <a:gd name="T7" fmla="*/ 2147483646 h 77"/>
                <a:gd name="T8" fmla="*/ 2147483646 w 70"/>
                <a:gd name="T9" fmla="*/ 2147483646 h 77"/>
                <a:gd name="T10" fmla="*/ 2147483646 w 70"/>
                <a:gd name="T11" fmla="*/ 2147483646 h 77"/>
                <a:gd name="T12" fmla="*/ 2147483646 w 70"/>
                <a:gd name="T13" fmla="*/ 2147483646 h 77"/>
                <a:gd name="T14" fmla="*/ 2147483646 w 70"/>
                <a:gd name="T15" fmla="*/ 2147483646 h 77"/>
                <a:gd name="T16" fmla="*/ 2147483646 w 70"/>
                <a:gd name="T17" fmla="*/ 2147483646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2" name="Freeform 427">
              <a:extLst>
                <a:ext uri="{FF2B5EF4-FFF2-40B4-BE49-F238E27FC236}">
                  <a16:creationId xmlns:a16="http://schemas.microsoft.com/office/drawing/2014/main" id="{86F64E4C-A593-4217-8448-D00BBA859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2147483646 w 52"/>
                <a:gd name="T1" fmla="*/ 2147483646 h 56"/>
                <a:gd name="T2" fmla="*/ 2147483646 w 52"/>
                <a:gd name="T3" fmla="*/ 2147483646 h 56"/>
                <a:gd name="T4" fmla="*/ 2147483646 w 52"/>
                <a:gd name="T5" fmla="*/ 2147483646 h 56"/>
                <a:gd name="T6" fmla="*/ 2147483646 w 52"/>
                <a:gd name="T7" fmla="*/ 2147483646 h 56"/>
                <a:gd name="T8" fmla="*/ 2147483646 w 52"/>
                <a:gd name="T9" fmla="*/ 2147483646 h 56"/>
                <a:gd name="T10" fmla="*/ 2147483646 w 52"/>
                <a:gd name="T11" fmla="*/ 2147483646 h 56"/>
                <a:gd name="T12" fmla="*/ 2147483646 w 52"/>
                <a:gd name="T13" fmla="*/ 2147483646 h 56"/>
                <a:gd name="T14" fmla="*/ 2147483646 w 52"/>
                <a:gd name="T15" fmla="*/ 2147483646 h 56"/>
                <a:gd name="T16" fmla="*/ 2147483646 w 52"/>
                <a:gd name="T17" fmla="*/ 2147483646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3" name="Freeform 428">
              <a:extLst>
                <a:ext uri="{FF2B5EF4-FFF2-40B4-BE49-F238E27FC236}">
                  <a16:creationId xmlns:a16="http://schemas.microsoft.com/office/drawing/2014/main" id="{2C2AD4EA-811A-4D6E-833A-8EE849A0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2147483646 w 67"/>
                <a:gd name="T1" fmla="*/ 2147483646 h 74"/>
                <a:gd name="T2" fmla="*/ 2147483646 w 67"/>
                <a:gd name="T3" fmla="*/ 2147483646 h 74"/>
                <a:gd name="T4" fmla="*/ 2147483646 w 67"/>
                <a:gd name="T5" fmla="*/ 2147483646 h 74"/>
                <a:gd name="T6" fmla="*/ 2147483646 w 67"/>
                <a:gd name="T7" fmla="*/ 2147483646 h 74"/>
                <a:gd name="T8" fmla="*/ 2147483646 w 67"/>
                <a:gd name="T9" fmla="*/ 2147483646 h 74"/>
                <a:gd name="T10" fmla="*/ 2147483646 w 67"/>
                <a:gd name="T11" fmla="*/ 2147483646 h 74"/>
                <a:gd name="T12" fmla="*/ 2147483646 w 67"/>
                <a:gd name="T13" fmla="*/ 2147483646 h 74"/>
                <a:gd name="T14" fmla="*/ 2147483646 w 67"/>
                <a:gd name="T15" fmla="*/ 2147483646 h 74"/>
                <a:gd name="T16" fmla="*/ 2147483646 w 67"/>
                <a:gd name="T17" fmla="*/ 2147483646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4" name="Freeform 429">
              <a:extLst>
                <a:ext uri="{FF2B5EF4-FFF2-40B4-BE49-F238E27FC236}">
                  <a16:creationId xmlns:a16="http://schemas.microsoft.com/office/drawing/2014/main" id="{C5786F0E-376E-418B-B0AA-8CE217AC7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2147483646 w 49"/>
                <a:gd name="T1" fmla="*/ 2147483646 h 55"/>
                <a:gd name="T2" fmla="*/ 2147483646 w 49"/>
                <a:gd name="T3" fmla="*/ 2147483646 h 55"/>
                <a:gd name="T4" fmla="*/ 2147483646 w 49"/>
                <a:gd name="T5" fmla="*/ 2147483646 h 55"/>
                <a:gd name="T6" fmla="*/ 2147483646 w 49"/>
                <a:gd name="T7" fmla="*/ 2147483646 h 55"/>
                <a:gd name="T8" fmla="*/ 2147483646 w 49"/>
                <a:gd name="T9" fmla="*/ 2147483646 h 55"/>
                <a:gd name="T10" fmla="*/ 2147483646 w 49"/>
                <a:gd name="T11" fmla="*/ 2147483646 h 55"/>
                <a:gd name="T12" fmla="*/ 2147483646 w 49"/>
                <a:gd name="T13" fmla="*/ 2147483646 h 55"/>
                <a:gd name="T14" fmla="*/ 2147483646 w 49"/>
                <a:gd name="T15" fmla="*/ 2147483646 h 55"/>
                <a:gd name="T16" fmla="*/ 2147483646 w 49"/>
                <a:gd name="T17" fmla="*/ 2147483646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5" name="Rectangle 430">
              <a:extLst>
                <a:ext uri="{FF2B5EF4-FFF2-40B4-BE49-F238E27FC236}">
                  <a16:creationId xmlns:a16="http://schemas.microsoft.com/office/drawing/2014/main" id="{5C4095E8-FC95-4200-9AB6-74B8B13A5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96" name="Freeform 431">
              <a:extLst>
                <a:ext uri="{FF2B5EF4-FFF2-40B4-BE49-F238E27FC236}">
                  <a16:creationId xmlns:a16="http://schemas.microsoft.com/office/drawing/2014/main" id="{C9D293C9-4474-460E-9693-92025B810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2147483646 h 103"/>
                <a:gd name="T2" fmla="*/ 2147483646 w 220"/>
                <a:gd name="T3" fmla="*/ 2147483646 h 103"/>
                <a:gd name="T4" fmla="*/ 2147483646 w 220"/>
                <a:gd name="T5" fmla="*/ 0 h 103"/>
                <a:gd name="T6" fmla="*/ 2147483646 w 220"/>
                <a:gd name="T7" fmla="*/ 2147483646 h 103"/>
                <a:gd name="T8" fmla="*/ 2147483646 w 220"/>
                <a:gd name="T9" fmla="*/ 2147483646 h 103"/>
                <a:gd name="T10" fmla="*/ 2147483646 w 220"/>
                <a:gd name="T11" fmla="*/ 2147483646 h 103"/>
                <a:gd name="T12" fmla="*/ 0 w 220"/>
                <a:gd name="T13" fmla="*/ 2147483646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7" name="Rectangle 432">
              <a:extLst>
                <a:ext uri="{FF2B5EF4-FFF2-40B4-BE49-F238E27FC236}">
                  <a16:creationId xmlns:a16="http://schemas.microsoft.com/office/drawing/2014/main" id="{F4E8DD47-5A3E-4DAB-A0B8-7CD21CE1C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98" name="Rectangle 433">
              <a:extLst>
                <a:ext uri="{FF2B5EF4-FFF2-40B4-BE49-F238E27FC236}">
                  <a16:creationId xmlns:a16="http://schemas.microsoft.com/office/drawing/2014/main" id="{B34581E8-C29A-4670-B03B-E0B57A02E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99" name="Freeform 434">
              <a:extLst>
                <a:ext uri="{FF2B5EF4-FFF2-40B4-BE49-F238E27FC236}">
                  <a16:creationId xmlns:a16="http://schemas.microsoft.com/office/drawing/2014/main" id="{C4EE2695-AD65-4E70-8DC5-A293B64B7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2147483646 w 76"/>
                <a:gd name="T1" fmla="*/ 2147483646 h 189"/>
                <a:gd name="T2" fmla="*/ 2147483646 w 76"/>
                <a:gd name="T3" fmla="*/ 2147483646 h 189"/>
                <a:gd name="T4" fmla="*/ 0 w 76"/>
                <a:gd name="T5" fmla="*/ 2147483646 h 189"/>
                <a:gd name="T6" fmla="*/ 2147483646 w 76"/>
                <a:gd name="T7" fmla="*/ 2147483646 h 189"/>
                <a:gd name="T8" fmla="*/ 2147483646 w 76"/>
                <a:gd name="T9" fmla="*/ 2147483646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0" name="Freeform 435">
              <a:extLst>
                <a:ext uri="{FF2B5EF4-FFF2-40B4-BE49-F238E27FC236}">
                  <a16:creationId xmlns:a16="http://schemas.microsoft.com/office/drawing/2014/main" id="{C756BF63-F45B-49F9-A283-0D36CBF1A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2147483646 w 75"/>
                <a:gd name="T1" fmla="*/ 2147483646 h 186"/>
                <a:gd name="T2" fmla="*/ 2147483646 w 75"/>
                <a:gd name="T3" fmla="*/ 2147483646 h 186"/>
                <a:gd name="T4" fmla="*/ 2147483646 w 75"/>
                <a:gd name="T5" fmla="*/ 2147483646 h 186"/>
                <a:gd name="T6" fmla="*/ 2147483646 w 75"/>
                <a:gd name="T7" fmla="*/ 2147483646 h 186"/>
                <a:gd name="T8" fmla="*/ 2147483646 w 75"/>
                <a:gd name="T9" fmla="*/ 2147483646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1" name="Freeform 436">
              <a:extLst>
                <a:ext uri="{FF2B5EF4-FFF2-40B4-BE49-F238E27FC236}">
                  <a16:creationId xmlns:a16="http://schemas.microsoft.com/office/drawing/2014/main" id="{9CA112AC-F88D-4DB8-A833-E97408729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147483646 w 93"/>
                <a:gd name="T1" fmla="*/ 0 h 285"/>
                <a:gd name="T2" fmla="*/ 2147483646 w 93"/>
                <a:gd name="T3" fmla="*/ 2147483646 h 285"/>
                <a:gd name="T4" fmla="*/ 2147483646 w 93"/>
                <a:gd name="T5" fmla="*/ 2147483646 h 285"/>
                <a:gd name="T6" fmla="*/ 0 w 93"/>
                <a:gd name="T7" fmla="*/ 2147483646 h 285"/>
                <a:gd name="T8" fmla="*/ 2147483646 w 93"/>
                <a:gd name="T9" fmla="*/ 2147483646 h 285"/>
                <a:gd name="T10" fmla="*/ 2147483646 w 93"/>
                <a:gd name="T11" fmla="*/ 2147483646 h 285"/>
                <a:gd name="T12" fmla="*/ 2147483646 w 93"/>
                <a:gd name="T13" fmla="*/ 2147483646 h 285"/>
                <a:gd name="T14" fmla="*/ 2147483646 w 93"/>
                <a:gd name="T15" fmla="*/ 2147483646 h 285"/>
                <a:gd name="T16" fmla="*/ 2147483646 w 93"/>
                <a:gd name="T17" fmla="*/ 2147483646 h 285"/>
                <a:gd name="T18" fmla="*/ 2147483646 w 93"/>
                <a:gd name="T19" fmla="*/ 2147483646 h 285"/>
                <a:gd name="T20" fmla="*/ 2147483646 w 93"/>
                <a:gd name="T21" fmla="*/ 2147483646 h 285"/>
                <a:gd name="T22" fmla="*/ 2147483646 w 93"/>
                <a:gd name="T23" fmla="*/ 2147483646 h 285"/>
                <a:gd name="T24" fmla="*/ 2147483646 w 93"/>
                <a:gd name="T25" fmla="*/ 0 h 285"/>
                <a:gd name="T26" fmla="*/ 2147483646 w 93"/>
                <a:gd name="T27" fmla="*/ 2147483646 h 285"/>
                <a:gd name="T28" fmla="*/ 2147483646 w 93"/>
                <a:gd name="T29" fmla="*/ 0 h 2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2" name="Freeform 437">
              <a:extLst>
                <a:ext uri="{FF2B5EF4-FFF2-40B4-BE49-F238E27FC236}">
                  <a16:creationId xmlns:a16="http://schemas.microsoft.com/office/drawing/2014/main" id="{EB1EE6BE-ECA4-4CEE-8F73-FFE73B42D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0 w 56"/>
                <a:gd name="T3" fmla="*/ 2147483646 h 64"/>
                <a:gd name="T4" fmla="*/ 2147483646 w 56"/>
                <a:gd name="T5" fmla="*/ 2147483646 h 64"/>
                <a:gd name="T6" fmla="*/ 2147483646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3" name="Freeform 438">
              <a:extLst>
                <a:ext uri="{FF2B5EF4-FFF2-40B4-BE49-F238E27FC236}">
                  <a16:creationId xmlns:a16="http://schemas.microsoft.com/office/drawing/2014/main" id="{8E72EEEE-6BD9-43D7-9556-AE22C224D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2147483646 w 38"/>
                <a:gd name="T1" fmla="*/ 2147483646 h 31"/>
                <a:gd name="T2" fmla="*/ 2147483646 w 38"/>
                <a:gd name="T3" fmla="*/ 2147483646 h 31"/>
                <a:gd name="T4" fmla="*/ 0 w 38"/>
                <a:gd name="T5" fmla="*/ 2147483646 h 31"/>
                <a:gd name="T6" fmla="*/ 0 w 38"/>
                <a:gd name="T7" fmla="*/ 0 h 31"/>
                <a:gd name="T8" fmla="*/ 2147483646 w 38"/>
                <a:gd name="T9" fmla="*/ 2147483646 h 31"/>
                <a:gd name="T10" fmla="*/ 2147483646 w 38"/>
                <a:gd name="T11" fmla="*/ 2147483646 h 31"/>
                <a:gd name="T12" fmla="*/ 2147483646 w 38"/>
                <a:gd name="T13" fmla="*/ 214748364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4" name="Freeform 439">
              <a:extLst>
                <a:ext uri="{FF2B5EF4-FFF2-40B4-BE49-F238E27FC236}">
                  <a16:creationId xmlns:a16="http://schemas.microsoft.com/office/drawing/2014/main" id="{2785E453-EB18-445F-BF2F-0728B79F0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2147483646 w 48"/>
                <a:gd name="T1" fmla="*/ 0 h 68"/>
                <a:gd name="T2" fmla="*/ 2147483646 w 48"/>
                <a:gd name="T3" fmla="*/ 2147483646 h 68"/>
                <a:gd name="T4" fmla="*/ 2147483646 w 48"/>
                <a:gd name="T5" fmla="*/ 2147483646 h 68"/>
                <a:gd name="T6" fmla="*/ 2147483646 w 48"/>
                <a:gd name="T7" fmla="*/ 2147483646 h 68"/>
                <a:gd name="T8" fmla="*/ 2147483646 w 48"/>
                <a:gd name="T9" fmla="*/ 2147483646 h 68"/>
                <a:gd name="T10" fmla="*/ 2147483646 w 48"/>
                <a:gd name="T11" fmla="*/ 2147483646 h 68"/>
                <a:gd name="T12" fmla="*/ 2147483646 w 48"/>
                <a:gd name="T13" fmla="*/ 2147483646 h 68"/>
                <a:gd name="T14" fmla="*/ 2147483646 w 48"/>
                <a:gd name="T15" fmla="*/ 2147483646 h 68"/>
                <a:gd name="T16" fmla="*/ 2147483646 w 48"/>
                <a:gd name="T17" fmla="*/ 2147483646 h 68"/>
                <a:gd name="T18" fmla="*/ 2147483646 w 48"/>
                <a:gd name="T19" fmla="*/ 0 h 68"/>
                <a:gd name="T20" fmla="*/ 2147483646 w 48"/>
                <a:gd name="T21" fmla="*/ 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5" name="Freeform 440">
              <a:extLst>
                <a:ext uri="{FF2B5EF4-FFF2-40B4-BE49-F238E27FC236}">
                  <a16:creationId xmlns:a16="http://schemas.microsoft.com/office/drawing/2014/main" id="{6EE0B464-E07B-43F1-87C0-6EFAA0723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147483646 w 31"/>
                <a:gd name="T1" fmla="*/ 2147483646 h 37"/>
                <a:gd name="T2" fmla="*/ 2147483646 w 31"/>
                <a:gd name="T3" fmla="*/ 2147483646 h 37"/>
                <a:gd name="T4" fmla="*/ 2147483646 w 31"/>
                <a:gd name="T5" fmla="*/ 2147483646 h 37"/>
                <a:gd name="T6" fmla="*/ 2147483646 w 31"/>
                <a:gd name="T7" fmla="*/ 2147483646 h 37"/>
                <a:gd name="T8" fmla="*/ 2147483646 w 31"/>
                <a:gd name="T9" fmla="*/ 0 h 37"/>
                <a:gd name="T10" fmla="*/ 2147483646 w 31"/>
                <a:gd name="T11" fmla="*/ 2147483646 h 37"/>
                <a:gd name="T12" fmla="*/ 2147483646 w 31"/>
                <a:gd name="T13" fmla="*/ 2147483646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6" name="Freeform 441">
              <a:extLst>
                <a:ext uri="{FF2B5EF4-FFF2-40B4-BE49-F238E27FC236}">
                  <a16:creationId xmlns:a16="http://schemas.microsoft.com/office/drawing/2014/main" id="{F95E1FBB-3A88-4A6B-BDB4-62E607FC1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2147483646 w 27"/>
                <a:gd name="T1" fmla="*/ 2147483646 h 40"/>
                <a:gd name="T2" fmla="*/ 2147483646 w 27"/>
                <a:gd name="T3" fmla="*/ 2147483646 h 40"/>
                <a:gd name="T4" fmla="*/ 2147483646 w 27"/>
                <a:gd name="T5" fmla="*/ 2147483646 h 40"/>
                <a:gd name="T6" fmla="*/ 2147483646 w 27"/>
                <a:gd name="T7" fmla="*/ 2147483646 h 40"/>
                <a:gd name="T8" fmla="*/ 2147483646 w 27"/>
                <a:gd name="T9" fmla="*/ 2147483646 h 40"/>
                <a:gd name="T10" fmla="*/ 2147483646 w 27"/>
                <a:gd name="T11" fmla="*/ 2147483646 h 40"/>
                <a:gd name="T12" fmla="*/ 2147483646 w 27"/>
                <a:gd name="T13" fmla="*/ 2147483646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7" name="Freeform 442">
              <a:extLst>
                <a:ext uri="{FF2B5EF4-FFF2-40B4-BE49-F238E27FC236}">
                  <a16:creationId xmlns:a16="http://schemas.microsoft.com/office/drawing/2014/main" id="{D91ABE98-B4F2-42CC-A23F-0965D9831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2147483646 w 57"/>
                <a:gd name="T1" fmla="*/ 2147483646 h 39"/>
                <a:gd name="T2" fmla="*/ 2147483646 w 57"/>
                <a:gd name="T3" fmla="*/ 2147483646 h 39"/>
                <a:gd name="T4" fmla="*/ 2147483646 w 57"/>
                <a:gd name="T5" fmla="*/ 2147483646 h 39"/>
                <a:gd name="T6" fmla="*/ 2147483646 w 57"/>
                <a:gd name="T7" fmla="*/ 2147483646 h 39"/>
                <a:gd name="T8" fmla="*/ 2147483646 w 57"/>
                <a:gd name="T9" fmla="*/ 0 h 39"/>
                <a:gd name="T10" fmla="*/ 2147483646 w 57"/>
                <a:gd name="T11" fmla="*/ 2147483646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8" name="Freeform 443">
              <a:extLst>
                <a:ext uri="{FF2B5EF4-FFF2-40B4-BE49-F238E27FC236}">
                  <a16:creationId xmlns:a16="http://schemas.microsoft.com/office/drawing/2014/main" id="{17934CE9-1A83-4AB5-B3D8-EA78C436A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47483646 w 53"/>
                <a:gd name="T1" fmla="*/ 2147483646 h 30"/>
                <a:gd name="T2" fmla="*/ 2147483646 w 53"/>
                <a:gd name="T3" fmla="*/ 2147483646 h 30"/>
                <a:gd name="T4" fmla="*/ 2147483646 w 53"/>
                <a:gd name="T5" fmla="*/ 2147483646 h 30"/>
                <a:gd name="T6" fmla="*/ 0 w 53"/>
                <a:gd name="T7" fmla="*/ 2147483646 h 30"/>
                <a:gd name="T8" fmla="*/ 0 w 53"/>
                <a:gd name="T9" fmla="*/ 2147483646 h 30"/>
                <a:gd name="T10" fmla="*/ 2147483646 w 53"/>
                <a:gd name="T11" fmla="*/ 0 h 30"/>
                <a:gd name="T12" fmla="*/ 2147483646 w 53"/>
                <a:gd name="T13" fmla="*/ 2147483646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9" name="Freeform 444">
              <a:extLst>
                <a:ext uri="{FF2B5EF4-FFF2-40B4-BE49-F238E27FC236}">
                  <a16:creationId xmlns:a16="http://schemas.microsoft.com/office/drawing/2014/main" id="{436DF0CB-A4B0-42A5-98CD-395467EF8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2147483646 h 114"/>
                <a:gd name="T2" fmla="*/ 2147483646 w 46"/>
                <a:gd name="T3" fmla="*/ 2147483646 h 114"/>
                <a:gd name="T4" fmla="*/ 2147483646 w 46"/>
                <a:gd name="T5" fmla="*/ 2147483646 h 114"/>
                <a:gd name="T6" fmla="*/ 2147483646 w 46"/>
                <a:gd name="T7" fmla="*/ 0 h 114"/>
                <a:gd name="T8" fmla="*/ 0 w 46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0" name="Freeform 445">
              <a:extLst>
                <a:ext uri="{FF2B5EF4-FFF2-40B4-BE49-F238E27FC236}">
                  <a16:creationId xmlns:a16="http://schemas.microsoft.com/office/drawing/2014/main" id="{C5516CF6-F9F1-4266-A6E3-2362A0B45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2147483646 w 56"/>
                <a:gd name="T3" fmla="*/ 2147483646 h 64"/>
                <a:gd name="T4" fmla="*/ 2147483646 w 56"/>
                <a:gd name="T5" fmla="*/ 2147483646 h 64"/>
                <a:gd name="T6" fmla="*/ 0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1" name="Freeform 446">
              <a:extLst>
                <a:ext uri="{FF2B5EF4-FFF2-40B4-BE49-F238E27FC236}">
                  <a16:creationId xmlns:a16="http://schemas.microsoft.com/office/drawing/2014/main" id="{0A6A13EF-4DDB-4075-932B-67D2761BB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2147483646 w 291"/>
                <a:gd name="T1" fmla="*/ 2147483646 h 275"/>
                <a:gd name="T2" fmla="*/ 2147483646 w 291"/>
                <a:gd name="T3" fmla="*/ 2147483646 h 275"/>
                <a:gd name="T4" fmla="*/ 2147483646 w 291"/>
                <a:gd name="T5" fmla="*/ 2147483646 h 275"/>
                <a:gd name="T6" fmla="*/ 2147483646 w 291"/>
                <a:gd name="T7" fmla="*/ 2147483646 h 275"/>
                <a:gd name="T8" fmla="*/ 2147483646 w 291"/>
                <a:gd name="T9" fmla="*/ 2147483646 h 275"/>
                <a:gd name="T10" fmla="*/ 2147483646 w 291"/>
                <a:gd name="T11" fmla="*/ 2147483646 h 275"/>
                <a:gd name="T12" fmla="*/ 2147483646 w 291"/>
                <a:gd name="T13" fmla="*/ 2147483646 h 275"/>
                <a:gd name="T14" fmla="*/ 2147483646 w 291"/>
                <a:gd name="T15" fmla="*/ 0 h 275"/>
                <a:gd name="T16" fmla="*/ 2147483646 w 291"/>
                <a:gd name="T17" fmla="*/ 2147483646 h 275"/>
                <a:gd name="T18" fmla="*/ 2147483646 w 291"/>
                <a:gd name="T19" fmla="*/ 2147483646 h 2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2" name="Freeform 447">
              <a:extLst>
                <a:ext uri="{FF2B5EF4-FFF2-40B4-BE49-F238E27FC236}">
                  <a16:creationId xmlns:a16="http://schemas.microsoft.com/office/drawing/2014/main" id="{5D391C61-72BC-4668-A948-58BF34579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2147483646 h 156"/>
                <a:gd name="T2" fmla="*/ 2147483646 w 268"/>
                <a:gd name="T3" fmla="*/ 2147483646 h 156"/>
                <a:gd name="T4" fmla="*/ 2147483646 w 268"/>
                <a:gd name="T5" fmla="*/ 2147483646 h 156"/>
                <a:gd name="T6" fmla="*/ 2147483646 w 268"/>
                <a:gd name="T7" fmla="*/ 2147483646 h 156"/>
                <a:gd name="T8" fmla="*/ 2147483646 w 268"/>
                <a:gd name="T9" fmla="*/ 2147483646 h 156"/>
                <a:gd name="T10" fmla="*/ 2147483646 w 268"/>
                <a:gd name="T11" fmla="*/ 2147483646 h 156"/>
                <a:gd name="T12" fmla="*/ 2147483646 w 268"/>
                <a:gd name="T13" fmla="*/ 2147483646 h 156"/>
                <a:gd name="T14" fmla="*/ 2147483646 w 268"/>
                <a:gd name="T15" fmla="*/ 2147483646 h 156"/>
                <a:gd name="T16" fmla="*/ 2147483646 w 268"/>
                <a:gd name="T17" fmla="*/ 0 h 156"/>
                <a:gd name="T18" fmla="*/ 2147483646 w 268"/>
                <a:gd name="T19" fmla="*/ 2147483646 h 156"/>
                <a:gd name="T20" fmla="*/ 2147483646 w 268"/>
                <a:gd name="T21" fmla="*/ 2147483646 h 156"/>
                <a:gd name="T22" fmla="*/ 0 w 268"/>
                <a:gd name="T23" fmla="*/ 2147483646 h 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3" name="Freeform 448">
              <a:extLst>
                <a:ext uri="{FF2B5EF4-FFF2-40B4-BE49-F238E27FC236}">
                  <a16:creationId xmlns:a16="http://schemas.microsoft.com/office/drawing/2014/main" id="{6F460B9E-172C-4E29-B75F-38073DADA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2147483646 w 337"/>
                <a:gd name="T1" fmla="*/ 2147483646 h 245"/>
                <a:gd name="T2" fmla="*/ 2147483646 w 337"/>
                <a:gd name="T3" fmla="*/ 2147483646 h 245"/>
                <a:gd name="T4" fmla="*/ 2147483646 w 337"/>
                <a:gd name="T5" fmla="*/ 2147483646 h 245"/>
                <a:gd name="T6" fmla="*/ 2147483646 w 337"/>
                <a:gd name="T7" fmla="*/ 2147483646 h 245"/>
                <a:gd name="T8" fmla="*/ 2147483646 w 337"/>
                <a:gd name="T9" fmla="*/ 2147483646 h 245"/>
                <a:gd name="T10" fmla="*/ 2147483646 w 337"/>
                <a:gd name="T11" fmla="*/ 2147483646 h 245"/>
                <a:gd name="T12" fmla="*/ 2147483646 w 337"/>
                <a:gd name="T13" fmla="*/ 2147483646 h 245"/>
                <a:gd name="T14" fmla="*/ 2147483646 w 337"/>
                <a:gd name="T15" fmla="*/ 2147483646 h 245"/>
                <a:gd name="T16" fmla="*/ 2147483646 w 337"/>
                <a:gd name="T17" fmla="*/ 2147483646 h 245"/>
                <a:gd name="T18" fmla="*/ 2147483646 w 337"/>
                <a:gd name="T19" fmla="*/ 2147483646 h 245"/>
                <a:gd name="T20" fmla="*/ 2147483646 w 337"/>
                <a:gd name="T21" fmla="*/ 2147483646 h 2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4" name="Freeform 449">
              <a:extLst>
                <a:ext uri="{FF2B5EF4-FFF2-40B4-BE49-F238E27FC236}">
                  <a16:creationId xmlns:a16="http://schemas.microsoft.com/office/drawing/2014/main" id="{02ACF8E7-4094-45A1-B9A7-07308332E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2147483646 w 103"/>
                <a:gd name="T1" fmla="*/ 2147483646 h 52"/>
                <a:gd name="T2" fmla="*/ 0 w 103"/>
                <a:gd name="T3" fmla="*/ 0 h 52"/>
                <a:gd name="T4" fmla="*/ 2147483646 w 103"/>
                <a:gd name="T5" fmla="*/ 2147483646 h 52"/>
                <a:gd name="T6" fmla="*/ 2147483646 w 103"/>
                <a:gd name="T7" fmla="*/ 2147483646 h 52"/>
                <a:gd name="T8" fmla="*/ 2147483646 w 103"/>
                <a:gd name="T9" fmla="*/ 2147483646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5" name="Freeform 450">
              <a:extLst>
                <a:ext uri="{FF2B5EF4-FFF2-40B4-BE49-F238E27FC236}">
                  <a16:creationId xmlns:a16="http://schemas.microsoft.com/office/drawing/2014/main" id="{4E7A39A9-E7AC-439D-906C-BDF7E3348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2147483646 h 11"/>
                <a:gd name="T2" fmla="*/ 2147483646 w 40"/>
                <a:gd name="T3" fmla="*/ 2147483646 h 11"/>
                <a:gd name="T4" fmla="*/ 2147483646 w 40"/>
                <a:gd name="T5" fmla="*/ 2147483646 h 11"/>
                <a:gd name="T6" fmla="*/ 2147483646 w 40"/>
                <a:gd name="T7" fmla="*/ 2147483646 h 11"/>
                <a:gd name="T8" fmla="*/ 2147483646 w 40"/>
                <a:gd name="T9" fmla="*/ 0 h 11"/>
                <a:gd name="T10" fmla="*/ 0 w 40"/>
                <a:gd name="T11" fmla="*/ 214748364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6" name="Freeform 451">
              <a:extLst>
                <a:ext uri="{FF2B5EF4-FFF2-40B4-BE49-F238E27FC236}">
                  <a16:creationId xmlns:a16="http://schemas.microsoft.com/office/drawing/2014/main" id="{E4E7E713-F408-498B-8EAF-BD73DB8DC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2147483646 w 100"/>
                <a:gd name="T1" fmla="*/ 2147483646 h 28"/>
                <a:gd name="T2" fmla="*/ 0 w 100"/>
                <a:gd name="T3" fmla="*/ 0 h 28"/>
                <a:gd name="T4" fmla="*/ 2147483646 w 100"/>
                <a:gd name="T5" fmla="*/ 2147483646 h 28"/>
                <a:gd name="T6" fmla="*/ 2147483646 w 100"/>
                <a:gd name="T7" fmla="*/ 2147483646 h 28"/>
                <a:gd name="T8" fmla="*/ 2147483646 w 100"/>
                <a:gd name="T9" fmla="*/ 2147483646 h 28"/>
                <a:gd name="T10" fmla="*/ 2147483646 w 100"/>
                <a:gd name="T11" fmla="*/ 2147483646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7" name="Freeform 452">
              <a:extLst>
                <a:ext uri="{FF2B5EF4-FFF2-40B4-BE49-F238E27FC236}">
                  <a16:creationId xmlns:a16="http://schemas.microsoft.com/office/drawing/2014/main" id="{FB041292-644E-4FBA-B746-9016097BD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2147483646 w 55"/>
                <a:gd name="T1" fmla="*/ 2147483646 h 58"/>
                <a:gd name="T2" fmla="*/ 0 w 55"/>
                <a:gd name="T3" fmla="*/ 2147483646 h 58"/>
                <a:gd name="T4" fmla="*/ 2147483646 w 55"/>
                <a:gd name="T5" fmla="*/ 2147483646 h 58"/>
                <a:gd name="T6" fmla="*/ 2147483646 w 55"/>
                <a:gd name="T7" fmla="*/ 2147483646 h 58"/>
                <a:gd name="T8" fmla="*/ 2147483646 w 55"/>
                <a:gd name="T9" fmla="*/ 2147483646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8" name="Freeform 453">
              <a:extLst>
                <a:ext uri="{FF2B5EF4-FFF2-40B4-BE49-F238E27FC236}">
                  <a16:creationId xmlns:a16="http://schemas.microsoft.com/office/drawing/2014/main" id="{EE861C2C-F543-4B0A-AA39-92B9DCD1C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147483646 w 34"/>
                <a:gd name="T1" fmla="*/ 2147483646 h 38"/>
                <a:gd name="T2" fmla="*/ 2147483646 w 34"/>
                <a:gd name="T3" fmla="*/ 2147483646 h 38"/>
                <a:gd name="T4" fmla="*/ 0 w 34"/>
                <a:gd name="T5" fmla="*/ 2147483646 h 38"/>
                <a:gd name="T6" fmla="*/ 2147483646 w 34"/>
                <a:gd name="T7" fmla="*/ 0 h 38"/>
                <a:gd name="T8" fmla="*/ 2147483646 w 34"/>
                <a:gd name="T9" fmla="*/ 2147483646 h 38"/>
                <a:gd name="T10" fmla="*/ 2147483646 w 34"/>
                <a:gd name="T11" fmla="*/ 214748364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9" name="Freeform 454">
              <a:extLst>
                <a:ext uri="{FF2B5EF4-FFF2-40B4-BE49-F238E27FC236}">
                  <a16:creationId xmlns:a16="http://schemas.microsoft.com/office/drawing/2014/main" id="{CF34DF3F-637D-4D29-A1D5-C1FBE1A85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2147483646 h 84"/>
                <a:gd name="T2" fmla="*/ 2147483646 w 172"/>
                <a:gd name="T3" fmla="*/ 2147483646 h 84"/>
                <a:gd name="T4" fmla="*/ 2147483646 w 172"/>
                <a:gd name="T5" fmla="*/ 2147483646 h 84"/>
                <a:gd name="T6" fmla="*/ 0 w 172"/>
                <a:gd name="T7" fmla="*/ 2147483646 h 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0" name="Freeform 455">
              <a:extLst>
                <a:ext uri="{FF2B5EF4-FFF2-40B4-BE49-F238E27FC236}">
                  <a16:creationId xmlns:a16="http://schemas.microsoft.com/office/drawing/2014/main" id="{B7AF7C61-3DCA-4BED-B4A1-E2C871D75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2147483646 w 19"/>
                <a:gd name="T1" fmla="*/ 2147483646 h 10"/>
                <a:gd name="T2" fmla="*/ 2147483646 w 19"/>
                <a:gd name="T3" fmla="*/ 2147483646 h 10"/>
                <a:gd name="T4" fmla="*/ 2147483646 w 19"/>
                <a:gd name="T5" fmla="*/ 2147483646 h 10"/>
                <a:gd name="T6" fmla="*/ 0 w 19"/>
                <a:gd name="T7" fmla="*/ 2147483646 h 10"/>
                <a:gd name="T8" fmla="*/ 2147483646 w 19"/>
                <a:gd name="T9" fmla="*/ 2147483646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1" name="Freeform 456">
              <a:extLst>
                <a:ext uri="{FF2B5EF4-FFF2-40B4-BE49-F238E27FC236}">
                  <a16:creationId xmlns:a16="http://schemas.microsoft.com/office/drawing/2014/main" id="{E5B4E635-4075-4A28-A7EB-BA81DB4B6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2147483646 w 8"/>
                <a:gd name="T1" fmla="*/ 0 h 11"/>
                <a:gd name="T2" fmla="*/ 2147483646 w 8"/>
                <a:gd name="T3" fmla="*/ 2147483646 h 11"/>
                <a:gd name="T4" fmla="*/ 2147483646 w 8"/>
                <a:gd name="T5" fmla="*/ 2147483646 h 11"/>
                <a:gd name="T6" fmla="*/ 0 w 8"/>
                <a:gd name="T7" fmla="*/ 2147483646 h 11"/>
                <a:gd name="T8" fmla="*/ 2147483646 w 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2" name="Freeform 457">
              <a:extLst>
                <a:ext uri="{FF2B5EF4-FFF2-40B4-BE49-F238E27FC236}">
                  <a16:creationId xmlns:a16="http://schemas.microsoft.com/office/drawing/2014/main" id="{4CBBE770-978B-40DC-8064-C435C1626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2147483646 w 9"/>
                <a:gd name="T1" fmla="*/ 0 h 12"/>
                <a:gd name="T2" fmla="*/ 2147483646 w 9"/>
                <a:gd name="T3" fmla="*/ 2147483646 h 12"/>
                <a:gd name="T4" fmla="*/ 2147483646 w 9"/>
                <a:gd name="T5" fmla="*/ 2147483646 h 12"/>
                <a:gd name="T6" fmla="*/ 0 w 9"/>
                <a:gd name="T7" fmla="*/ 2147483646 h 12"/>
                <a:gd name="T8" fmla="*/ 2147483646 w 9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3" name="Freeform 458">
              <a:extLst>
                <a:ext uri="{FF2B5EF4-FFF2-40B4-BE49-F238E27FC236}">
                  <a16:creationId xmlns:a16="http://schemas.microsoft.com/office/drawing/2014/main" id="{E283FC7F-87DA-4B7F-93A1-7741354C0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2147483646 w 88"/>
                <a:gd name="T1" fmla="*/ 2147483646 h 49"/>
                <a:gd name="T2" fmla="*/ 0 w 88"/>
                <a:gd name="T3" fmla="*/ 2147483646 h 49"/>
                <a:gd name="T4" fmla="*/ 2147483646 w 88"/>
                <a:gd name="T5" fmla="*/ 2147483646 h 49"/>
                <a:gd name="T6" fmla="*/ 2147483646 w 88"/>
                <a:gd name="T7" fmla="*/ 0 h 49"/>
                <a:gd name="T8" fmla="*/ 2147483646 w 88"/>
                <a:gd name="T9" fmla="*/ 2147483646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4" name="Freeform 459">
              <a:extLst>
                <a:ext uri="{FF2B5EF4-FFF2-40B4-BE49-F238E27FC236}">
                  <a16:creationId xmlns:a16="http://schemas.microsoft.com/office/drawing/2014/main" id="{9569DF95-B286-459D-840D-A610C520D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2147483646 w 88"/>
                <a:gd name="T1" fmla="*/ 2147483646 h 48"/>
                <a:gd name="T2" fmla="*/ 2147483646 w 88"/>
                <a:gd name="T3" fmla="*/ 2147483646 h 48"/>
                <a:gd name="T4" fmla="*/ 0 w 88"/>
                <a:gd name="T5" fmla="*/ 0 h 48"/>
                <a:gd name="T6" fmla="*/ 2147483646 w 88"/>
                <a:gd name="T7" fmla="*/ 2147483646 h 48"/>
                <a:gd name="T8" fmla="*/ 2147483646 w 88"/>
                <a:gd name="T9" fmla="*/ 214748364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5" name="Freeform 460">
              <a:extLst>
                <a:ext uri="{FF2B5EF4-FFF2-40B4-BE49-F238E27FC236}">
                  <a16:creationId xmlns:a16="http://schemas.microsoft.com/office/drawing/2014/main" id="{012A8C7B-A176-48C4-B5B3-61C59ABD2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2147483646 h 23"/>
                <a:gd name="T2" fmla="*/ 2147483646 w 52"/>
                <a:gd name="T3" fmla="*/ 2147483646 h 23"/>
                <a:gd name="T4" fmla="*/ 2147483646 w 52"/>
                <a:gd name="T5" fmla="*/ 2147483646 h 23"/>
                <a:gd name="T6" fmla="*/ 2147483646 w 52"/>
                <a:gd name="T7" fmla="*/ 2147483646 h 23"/>
                <a:gd name="T8" fmla="*/ 0 w 52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6" name="Freeform 461">
              <a:extLst>
                <a:ext uri="{FF2B5EF4-FFF2-40B4-BE49-F238E27FC236}">
                  <a16:creationId xmlns:a16="http://schemas.microsoft.com/office/drawing/2014/main" id="{2FF7B0CB-6B8A-44C4-B7AB-1BD0F2409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2147483646 h 23"/>
                <a:gd name="T2" fmla="*/ 2147483646 w 53"/>
                <a:gd name="T3" fmla="*/ 2147483646 h 23"/>
                <a:gd name="T4" fmla="*/ 2147483646 w 53"/>
                <a:gd name="T5" fmla="*/ 2147483646 h 23"/>
                <a:gd name="T6" fmla="*/ 2147483646 w 53"/>
                <a:gd name="T7" fmla="*/ 2147483646 h 23"/>
                <a:gd name="T8" fmla="*/ 0 w 53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7" name="Freeform 462">
              <a:extLst>
                <a:ext uri="{FF2B5EF4-FFF2-40B4-BE49-F238E27FC236}">
                  <a16:creationId xmlns:a16="http://schemas.microsoft.com/office/drawing/2014/main" id="{D0F1985D-75BE-4803-AA86-C18AB4B33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147483646 h 24"/>
                <a:gd name="T2" fmla="*/ 2147483646 w 57"/>
                <a:gd name="T3" fmla="*/ 2147483646 h 24"/>
                <a:gd name="T4" fmla="*/ 2147483646 w 57"/>
                <a:gd name="T5" fmla="*/ 2147483646 h 24"/>
                <a:gd name="T6" fmla="*/ 2147483646 w 57"/>
                <a:gd name="T7" fmla="*/ 2147483646 h 24"/>
                <a:gd name="T8" fmla="*/ 2147483646 w 57"/>
                <a:gd name="T9" fmla="*/ 2147483646 h 24"/>
                <a:gd name="T10" fmla="*/ 2147483646 w 57"/>
                <a:gd name="T11" fmla="*/ 2147483646 h 24"/>
                <a:gd name="T12" fmla="*/ 0 w 57"/>
                <a:gd name="T13" fmla="*/ 2147483646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8" name="Freeform 463">
              <a:extLst>
                <a:ext uri="{FF2B5EF4-FFF2-40B4-BE49-F238E27FC236}">
                  <a16:creationId xmlns:a16="http://schemas.microsoft.com/office/drawing/2014/main" id="{17686DC6-646F-4D3D-9E49-18DA1DC9A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2147483646 w 102"/>
                <a:gd name="T1" fmla="*/ 0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9" name="Freeform 464">
              <a:extLst>
                <a:ext uri="{FF2B5EF4-FFF2-40B4-BE49-F238E27FC236}">
                  <a16:creationId xmlns:a16="http://schemas.microsoft.com/office/drawing/2014/main" id="{E82CB0FF-F126-4D3A-826F-068971403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2147483646 w 116"/>
                <a:gd name="T1" fmla="*/ 2147483646 h 102"/>
                <a:gd name="T2" fmla="*/ 2147483646 w 116"/>
                <a:gd name="T3" fmla="*/ 2147483646 h 102"/>
                <a:gd name="T4" fmla="*/ 0 w 116"/>
                <a:gd name="T5" fmla="*/ 2147483646 h 102"/>
                <a:gd name="T6" fmla="*/ 2147483646 w 116"/>
                <a:gd name="T7" fmla="*/ 2147483646 h 102"/>
                <a:gd name="T8" fmla="*/ 2147483646 w 116"/>
                <a:gd name="T9" fmla="*/ 2147483646 h 102"/>
                <a:gd name="T10" fmla="*/ 2147483646 w 116"/>
                <a:gd name="T11" fmla="*/ 2147483646 h 102"/>
                <a:gd name="T12" fmla="*/ 2147483646 w 116"/>
                <a:gd name="T13" fmla="*/ 2147483646 h 102"/>
                <a:gd name="T14" fmla="*/ 2147483646 w 116"/>
                <a:gd name="T15" fmla="*/ 2147483646 h 102"/>
                <a:gd name="T16" fmla="*/ 2147483646 w 116"/>
                <a:gd name="T17" fmla="*/ 2147483646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0" name="Freeform 465">
              <a:extLst>
                <a:ext uri="{FF2B5EF4-FFF2-40B4-BE49-F238E27FC236}">
                  <a16:creationId xmlns:a16="http://schemas.microsoft.com/office/drawing/2014/main" id="{6F687AEE-B9BF-4FE7-8B0F-F16B33358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2147483646 h 22"/>
                <a:gd name="T2" fmla="*/ 2147483646 w 38"/>
                <a:gd name="T3" fmla="*/ 0 h 22"/>
                <a:gd name="T4" fmla="*/ 2147483646 w 38"/>
                <a:gd name="T5" fmla="*/ 2147483646 h 22"/>
                <a:gd name="T6" fmla="*/ 0 w 38"/>
                <a:gd name="T7" fmla="*/ 2147483646 h 22"/>
                <a:gd name="T8" fmla="*/ 0 w 38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1" name="Freeform 466">
              <a:extLst>
                <a:ext uri="{FF2B5EF4-FFF2-40B4-BE49-F238E27FC236}">
                  <a16:creationId xmlns:a16="http://schemas.microsoft.com/office/drawing/2014/main" id="{DA029098-C502-4948-BCAC-2D64361AF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147483646 h 21"/>
                <a:gd name="T2" fmla="*/ 2147483646 w 41"/>
                <a:gd name="T3" fmla="*/ 0 h 21"/>
                <a:gd name="T4" fmla="*/ 2147483646 w 41"/>
                <a:gd name="T5" fmla="*/ 2147483646 h 21"/>
                <a:gd name="T6" fmla="*/ 2147483646 w 41"/>
                <a:gd name="T7" fmla="*/ 2147483646 h 21"/>
                <a:gd name="T8" fmla="*/ 0 w 41"/>
                <a:gd name="T9" fmla="*/ 2147483646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2" name="Freeform 467">
              <a:extLst>
                <a:ext uri="{FF2B5EF4-FFF2-40B4-BE49-F238E27FC236}">
                  <a16:creationId xmlns:a16="http://schemas.microsoft.com/office/drawing/2014/main" id="{5136811A-A56C-4E54-8E35-E2C3C1AE9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2147483646 w 28"/>
                <a:gd name="T1" fmla="*/ 0 h 70"/>
                <a:gd name="T2" fmla="*/ 2147483646 w 28"/>
                <a:gd name="T3" fmla="*/ 2147483646 h 70"/>
                <a:gd name="T4" fmla="*/ 2147483646 w 28"/>
                <a:gd name="T5" fmla="*/ 2147483646 h 70"/>
                <a:gd name="T6" fmla="*/ 2147483646 w 28"/>
                <a:gd name="T7" fmla="*/ 2147483646 h 70"/>
                <a:gd name="T8" fmla="*/ 2147483646 w 28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3" name="Freeform 468">
              <a:extLst>
                <a:ext uri="{FF2B5EF4-FFF2-40B4-BE49-F238E27FC236}">
                  <a16:creationId xmlns:a16="http://schemas.microsoft.com/office/drawing/2014/main" id="{1CB1B0FB-E1F6-4499-B125-36C3618CE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2147483646 w 49"/>
                <a:gd name="T1" fmla="*/ 2147483646 h 114"/>
                <a:gd name="T2" fmla="*/ 2147483646 w 49"/>
                <a:gd name="T3" fmla="*/ 2147483646 h 114"/>
                <a:gd name="T4" fmla="*/ 0 w 49"/>
                <a:gd name="T5" fmla="*/ 2147483646 h 114"/>
                <a:gd name="T6" fmla="*/ 2147483646 w 49"/>
                <a:gd name="T7" fmla="*/ 0 h 114"/>
                <a:gd name="T8" fmla="*/ 2147483646 w 49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4" name="Freeform 469">
              <a:extLst>
                <a:ext uri="{FF2B5EF4-FFF2-40B4-BE49-F238E27FC236}">
                  <a16:creationId xmlns:a16="http://schemas.microsoft.com/office/drawing/2014/main" id="{938BC35D-0D0E-4BB2-96D9-99054B38C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47483646 h 22"/>
                <a:gd name="T2" fmla="*/ 2147483646 w 20"/>
                <a:gd name="T3" fmla="*/ 2147483646 h 22"/>
                <a:gd name="T4" fmla="*/ 2147483646 w 20"/>
                <a:gd name="T5" fmla="*/ 2147483646 h 22"/>
                <a:gd name="T6" fmla="*/ 2147483646 w 20"/>
                <a:gd name="T7" fmla="*/ 2147483646 h 22"/>
                <a:gd name="T8" fmla="*/ 0 w 20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" name="16">
            <a:extLst>
              <a:ext uri="{FF2B5EF4-FFF2-40B4-BE49-F238E27FC236}">
                <a16:creationId xmlns:a16="http://schemas.microsoft.com/office/drawing/2014/main" id="{82F92438-63B6-4F29-BAB4-577718C2651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01613" y="5302250"/>
            <a:ext cx="839788" cy="1123950"/>
            <a:chOff x="9782175" y="3675063"/>
            <a:chExt cx="2058988" cy="2673350"/>
          </a:xfrm>
        </p:grpSpPr>
        <p:sp>
          <p:nvSpPr>
            <p:cNvPr id="18441" name="Freeform 423">
              <a:extLst>
                <a:ext uri="{FF2B5EF4-FFF2-40B4-BE49-F238E27FC236}">
                  <a16:creationId xmlns:a16="http://schemas.microsoft.com/office/drawing/2014/main" id="{B6B535B7-A594-43E9-AA6F-2A6F3123B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2147483646 w 190"/>
                <a:gd name="T1" fmla="*/ 2147483646 h 206"/>
                <a:gd name="T2" fmla="*/ 2147483646 w 190"/>
                <a:gd name="T3" fmla="*/ 2147483646 h 206"/>
                <a:gd name="T4" fmla="*/ 2147483646 w 190"/>
                <a:gd name="T5" fmla="*/ 2147483646 h 206"/>
                <a:gd name="T6" fmla="*/ 2147483646 w 190"/>
                <a:gd name="T7" fmla="*/ 2147483646 h 206"/>
                <a:gd name="T8" fmla="*/ 2147483646 w 190"/>
                <a:gd name="T9" fmla="*/ 2147483646 h 206"/>
                <a:gd name="T10" fmla="*/ 2147483646 w 190"/>
                <a:gd name="T11" fmla="*/ 2147483646 h 206"/>
                <a:gd name="T12" fmla="*/ 2147483646 w 190"/>
                <a:gd name="T13" fmla="*/ 2147483646 h 206"/>
                <a:gd name="T14" fmla="*/ 2147483646 w 190"/>
                <a:gd name="T15" fmla="*/ 2147483646 h 206"/>
                <a:gd name="T16" fmla="*/ 2147483646 w 190"/>
                <a:gd name="T17" fmla="*/ 2147483646 h 206"/>
                <a:gd name="T18" fmla="*/ 2147483646 w 190"/>
                <a:gd name="T19" fmla="*/ 2147483646 h 206"/>
                <a:gd name="T20" fmla="*/ 2147483646 w 190"/>
                <a:gd name="T21" fmla="*/ 2147483646 h 206"/>
                <a:gd name="T22" fmla="*/ 2147483646 w 190"/>
                <a:gd name="T23" fmla="*/ 2147483646 h 206"/>
                <a:gd name="T24" fmla="*/ 2147483646 w 190"/>
                <a:gd name="T25" fmla="*/ 2147483646 h 206"/>
                <a:gd name="T26" fmla="*/ 2147483646 w 190"/>
                <a:gd name="T27" fmla="*/ 2147483646 h 206"/>
                <a:gd name="T28" fmla="*/ 2147483646 w 190"/>
                <a:gd name="T29" fmla="*/ 2147483646 h 206"/>
                <a:gd name="T30" fmla="*/ 2147483646 w 190"/>
                <a:gd name="T31" fmla="*/ 2147483646 h 206"/>
                <a:gd name="T32" fmla="*/ 2147483646 w 190"/>
                <a:gd name="T33" fmla="*/ 2147483646 h 206"/>
                <a:gd name="T34" fmla="*/ 2147483646 w 190"/>
                <a:gd name="T35" fmla="*/ 2147483646 h 206"/>
                <a:gd name="T36" fmla="*/ 2147483646 w 190"/>
                <a:gd name="T37" fmla="*/ 2147483646 h 206"/>
                <a:gd name="T38" fmla="*/ 2147483646 w 190"/>
                <a:gd name="T39" fmla="*/ 2147483646 h 206"/>
                <a:gd name="T40" fmla="*/ 2147483646 w 190"/>
                <a:gd name="T41" fmla="*/ 2147483646 h 206"/>
                <a:gd name="T42" fmla="*/ 2147483646 w 190"/>
                <a:gd name="T43" fmla="*/ 2147483646 h 206"/>
                <a:gd name="T44" fmla="*/ 2147483646 w 190"/>
                <a:gd name="T45" fmla="*/ 2147483646 h 2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2" name="Freeform 424">
              <a:extLst>
                <a:ext uri="{FF2B5EF4-FFF2-40B4-BE49-F238E27FC236}">
                  <a16:creationId xmlns:a16="http://schemas.microsoft.com/office/drawing/2014/main" id="{EAE283EF-0FAF-4E97-9984-9F071C450C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2147483646 h 122"/>
                <a:gd name="T2" fmla="*/ 2147483646 w 120"/>
                <a:gd name="T3" fmla="*/ 2147483646 h 122"/>
                <a:gd name="T4" fmla="*/ 2147483646 w 120"/>
                <a:gd name="T5" fmla="*/ 2147483646 h 122"/>
                <a:gd name="T6" fmla="*/ 2147483646 w 120"/>
                <a:gd name="T7" fmla="*/ 2147483646 h 122"/>
                <a:gd name="T8" fmla="*/ 2147483646 w 120"/>
                <a:gd name="T9" fmla="*/ 2147483646 h 122"/>
                <a:gd name="T10" fmla="*/ 2147483646 w 120"/>
                <a:gd name="T11" fmla="*/ 2147483646 h 122"/>
                <a:gd name="T12" fmla="*/ 0 w 120"/>
                <a:gd name="T13" fmla="*/ 2147483646 h 122"/>
                <a:gd name="T14" fmla="*/ 2147483646 w 120"/>
                <a:gd name="T15" fmla="*/ 0 h 122"/>
                <a:gd name="T16" fmla="*/ 2147483646 w 120"/>
                <a:gd name="T17" fmla="*/ 2147483646 h 122"/>
                <a:gd name="T18" fmla="*/ 2147483646 w 120"/>
                <a:gd name="T19" fmla="*/ 2147483646 h 122"/>
                <a:gd name="T20" fmla="*/ 2147483646 w 120"/>
                <a:gd name="T21" fmla="*/ 2147483646 h 122"/>
                <a:gd name="T22" fmla="*/ 2147483646 w 120"/>
                <a:gd name="T23" fmla="*/ 2147483646 h 122"/>
                <a:gd name="T24" fmla="*/ 2147483646 w 120"/>
                <a:gd name="T25" fmla="*/ 2147483646 h 122"/>
                <a:gd name="T26" fmla="*/ 2147483646 w 120"/>
                <a:gd name="T27" fmla="*/ 0 h 122"/>
                <a:gd name="T28" fmla="*/ 2147483646 w 120"/>
                <a:gd name="T29" fmla="*/ 2147483646 h 122"/>
                <a:gd name="T30" fmla="*/ 2147483646 w 120"/>
                <a:gd name="T31" fmla="*/ 2147483646 h 122"/>
                <a:gd name="T32" fmla="*/ 2147483646 w 120"/>
                <a:gd name="T33" fmla="*/ 2147483646 h 122"/>
                <a:gd name="T34" fmla="*/ 2147483646 w 120"/>
                <a:gd name="T35" fmla="*/ 2147483646 h 122"/>
                <a:gd name="T36" fmla="*/ 2147483646 w 120"/>
                <a:gd name="T37" fmla="*/ 2147483646 h 122"/>
                <a:gd name="T38" fmla="*/ 2147483646 w 120"/>
                <a:gd name="T39" fmla="*/ 2147483646 h 122"/>
                <a:gd name="T40" fmla="*/ 2147483646 w 120"/>
                <a:gd name="T41" fmla="*/ 2147483646 h 1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3" name="Freeform 425">
              <a:extLst>
                <a:ext uri="{FF2B5EF4-FFF2-40B4-BE49-F238E27FC236}">
                  <a16:creationId xmlns:a16="http://schemas.microsoft.com/office/drawing/2014/main" id="{C292FCEE-D923-4FC1-93EE-BFC4576F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147483646 h 50"/>
                <a:gd name="T2" fmla="*/ 2147483646 w 64"/>
                <a:gd name="T3" fmla="*/ 2147483646 h 50"/>
                <a:gd name="T4" fmla="*/ 2147483646 w 64"/>
                <a:gd name="T5" fmla="*/ 2147483646 h 50"/>
                <a:gd name="T6" fmla="*/ 2147483646 w 64"/>
                <a:gd name="T7" fmla="*/ 2147483646 h 50"/>
                <a:gd name="T8" fmla="*/ 2147483646 w 64"/>
                <a:gd name="T9" fmla="*/ 2147483646 h 50"/>
                <a:gd name="T10" fmla="*/ 2147483646 w 64"/>
                <a:gd name="T11" fmla="*/ 2147483646 h 50"/>
                <a:gd name="T12" fmla="*/ 2147483646 w 64"/>
                <a:gd name="T13" fmla="*/ 2147483646 h 50"/>
                <a:gd name="T14" fmla="*/ 2147483646 w 64"/>
                <a:gd name="T15" fmla="*/ 2147483646 h 50"/>
                <a:gd name="T16" fmla="*/ 2147483646 w 64"/>
                <a:gd name="T17" fmla="*/ 2147483646 h 50"/>
                <a:gd name="T18" fmla="*/ 2147483646 w 64"/>
                <a:gd name="T19" fmla="*/ 2147483646 h 50"/>
                <a:gd name="T20" fmla="*/ 2147483646 w 64"/>
                <a:gd name="T21" fmla="*/ 2147483646 h 50"/>
                <a:gd name="T22" fmla="*/ 2147483646 w 64"/>
                <a:gd name="T23" fmla="*/ 2147483646 h 50"/>
                <a:gd name="T24" fmla="*/ 0 w 64"/>
                <a:gd name="T25" fmla="*/ 2147483646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4" name="Freeform 426">
              <a:extLst>
                <a:ext uri="{FF2B5EF4-FFF2-40B4-BE49-F238E27FC236}">
                  <a16:creationId xmlns:a16="http://schemas.microsoft.com/office/drawing/2014/main" id="{8F152E3E-B1DB-498C-9A3D-3B5855519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2147483646 w 70"/>
                <a:gd name="T1" fmla="*/ 2147483646 h 77"/>
                <a:gd name="T2" fmla="*/ 2147483646 w 70"/>
                <a:gd name="T3" fmla="*/ 2147483646 h 77"/>
                <a:gd name="T4" fmla="*/ 2147483646 w 70"/>
                <a:gd name="T5" fmla="*/ 2147483646 h 77"/>
                <a:gd name="T6" fmla="*/ 2147483646 w 70"/>
                <a:gd name="T7" fmla="*/ 2147483646 h 77"/>
                <a:gd name="T8" fmla="*/ 2147483646 w 70"/>
                <a:gd name="T9" fmla="*/ 2147483646 h 77"/>
                <a:gd name="T10" fmla="*/ 2147483646 w 70"/>
                <a:gd name="T11" fmla="*/ 2147483646 h 77"/>
                <a:gd name="T12" fmla="*/ 2147483646 w 70"/>
                <a:gd name="T13" fmla="*/ 2147483646 h 77"/>
                <a:gd name="T14" fmla="*/ 2147483646 w 70"/>
                <a:gd name="T15" fmla="*/ 2147483646 h 77"/>
                <a:gd name="T16" fmla="*/ 2147483646 w 70"/>
                <a:gd name="T17" fmla="*/ 2147483646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5" name="Freeform 427">
              <a:extLst>
                <a:ext uri="{FF2B5EF4-FFF2-40B4-BE49-F238E27FC236}">
                  <a16:creationId xmlns:a16="http://schemas.microsoft.com/office/drawing/2014/main" id="{EAD7797E-F135-4820-B5F4-6757052DE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2147483646 w 52"/>
                <a:gd name="T1" fmla="*/ 2147483646 h 56"/>
                <a:gd name="T2" fmla="*/ 2147483646 w 52"/>
                <a:gd name="T3" fmla="*/ 2147483646 h 56"/>
                <a:gd name="T4" fmla="*/ 2147483646 w 52"/>
                <a:gd name="T5" fmla="*/ 2147483646 h 56"/>
                <a:gd name="T6" fmla="*/ 2147483646 w 52"/>
                <a:gd name="T7" fmla="*/ 2147483646 h 56"/>
                <a:gd name="T8" fmla="*/ 2147483646 w 52"/>
                <a:gd name="T9" fmla="*/ 2147483646 h 56"/>
                <a:gd name="T10" fmla="*/ 2147483646 w 52"/>
                <a:gd name="T11" fmla="*/ 2147483646 h 56"/>
                <a:gd name="T12" fmla="*/ 2147483646 w 52"/>
                <a:gd name="T13" fmla="*/ 2147483646 h 56"/>
                <a:gd name="T14" fmla="*/ 2147483646 w 52"/>
                <a:gd name="T15" fmla="*/ 2147483646 h 56"/>
                <a:gd name="T16" fmla="*/ 2147483646 w 52"/>
                <a:gd name="T17" fmla="*/ 2147483646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6" name="Freeform 428">
              <a:extLst>
                <a:ext uri="{FF2B5EF4-FFF2-40B4-BE49-F238E27FC236}">
                  <a16:creationId xmlns:a16="http://schemas.microsoft.com/office/drawing/2014/main" id="{7B3EF1CC-3603-4FED-AE3D-19F500CDB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2147483646 w 67"/>
                <a:gd name="T1" fmla="*/ 2147483646 h 74"/>
                <a:gd name="T2" fmla="*/ 2147483646 w 67"/>
                <a:gd name="T3" fmla="*/ 2147483646 h 74"/>
                <a:gd name="T4" fmla="*/ 2147483646 w 67"/>
                <a:gd name="T5" fmla="*/ 2147483646 h 74"/>
                <a:gd name="T6" fmla="*/ 2147483646 w 67"/>
                <a:gd name="T7" fmla="*/ 2147483646 h 74"/>
                <a:gd name="T8" fmla="*/ 2147483646 w 67"/>
                <a:gd name="T9" fmla="*/ 2147483646 h 74"/>
                <a:gd name="T10" fmla="*/ 2147483646 w 67"/>
                <a:gd name="T11" fmla="*/ 2147483646 h 74"/>
                <a:gd name="T12" fmla="*/ 2147483646 w 67"/>
                <a:gd name="T13" fmla="*/ 2147483646 h 74"/>
                <a:gd name="T14" fmla="*/ 2147483646 w 67"/>
                <a:gd name="T15" fmla="*/ 2147483646 h 74"/>
                <a:gd name="T16" fmla="*/ 2147483646 w 67"/>
                <a:gd name="T17" fmla="*/ 2147483646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7" name="Freeform 429">
              <a:extLst>
                <a:ext uri="{FF2B5EF4-FFF2-40B4-BE49-F238E27FC236}">
                  <a16:creationId xmlns:a16="http://schemas.microsoft.com/office/drawing/2014/main" id="{2B6C4244-57E8-4703-B0D9-E580B35A9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2147483646 w 49"/>
                <a:gd name="T1" fmla="*/ 2147483646 h 55"/>
                <a:gd name="T2" fmla="*/ 2147483646 w 49"/>
                <a:gd name="T3" fmla="*/ 2147483646 h 55"/>
                <a:gd name="T4" fmla="*/ 2147483646 w 49"/>
                <a:gd name="T5" fmla="*/ 2147483646 h 55"/>
                <a:gd name="T6" fmla="*/ 2147483646 w 49"/>
                <a:gd name="T7" fmla="*/ 2147483646 h 55"/>
                <a:gd name="T8" fmla="*/ 2147483646 w 49"/>
                <a:gd name="T9" fmla="*/ 2147483646 h 55"/>
                <a:gd name="T10" fmla="*/ 2147483646 w 49"/>
                <a:gd name="T11" fmla="*/ 2147483646 h 55"/>
                <a:gd name="T12" fmla="*/ 2147483646 w 49"/>
                <a:gd name="T13" fmla="*/ 2147483646 h 55"/>
                <a:gd name="T14" fmla="*/ 2147483646 w 49"/>
                <a:gd name="T15" fmla="*/ 2147483646 h 55"/>
                <a:gd name="T16" fmla="*/ 2147483646 w 49"/>
                <a:gd name="T17" fmla="*/ 2147483646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Rectangle 430">
              <a:extLst>
                <a:ext uri="{FF2B5EF4-FFF2-40B4-BE49-F238E27FC236}">
                  <a16:creationId xmlns:a16="http://schemas.microsoft.com/office/drawing/2014/main" id="{D281A9CF-66AC-4A06-858C-324B83AE2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49" name="Freeform 431">
              <a:extLst>
                <a:ext uri="{FF2B5EF4-FFF2-40B4-BE49-F238E27FC236}">
                  <a16:creationId xmlns:a16="http://schemas.microsoft.com/office/drawing/2014/main" id="{09D89BDF-4B90-4422-838B-65FE479DD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2147483646 h 103"/>
                <a:gd name="T2" fmla="*/ 2147483646 w 220"/>
                <a:gd name="T3" fmla="*/ 2147483646 h 103"/>
                <a:gd name="T4" fmla="*/ 2147483646 w 220"/>
                <a:gd name="T5" fmla="*/ 0 h 103"/>
                <a:gd name="T6" fmla="*/ 2147483646 w 220"/>
                <a:gd name="T7" fmla="*/ 2147483646 h 103"/>
                <a:gd name="T8" fmla="*/ 2147483646 w 220"/>
                <a:gd name="T9" fmla="*/ 2147483646 h 103"/>
                <a:gd name="T10" fmla="*/ 2147483646 w 220"/>
                <a:gd name="T11" fmla="*/ 2147483646 h 103"/>
                <a:gd name="T12" fmla="*/ 0 w 220"/>
                <a:gd name="T13" fmla="*/ 2147483646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Rectangle 432">
              <a:extLst>
                <a:ext uri="{FF2B5EF4-FFF2-40B4-BE49-F238E27FC236}">
                  <a16:creationId xmlns:a16="http://schemas.microsoft.com/office/drawing/2014/main" id="{5D3DFF45-8676-4D4B-8496-A5E03D4BC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51" name="Rectangle 433">
              <a:extLst>
                <a:ext uri="{FF2B5EF4-FFF2-40B4-BE49-F238E27FC236}">
                  <a16:creationId xmlns:a16="http://schemas.microsoft.com/office/drawing/2014/main" id="{96D0B420-4F77-47C5-9E0D-13101DE93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52" name="Freeform 434">
              <a:extLst>
                <a:ext uri="{FF2B5EF4-FFF2-40B4-BE49-F238E27FC236}">
                  <a16:creationId xmlns:a16="http://schemas.microsoft.com/office/drawing/2014/main" id="{63D46A46-956D-48A0-8360-E250887BD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2147483646 w 76"/>
                <a:gd name="T1" fmla="*/ 2147483646 h 189"/>
                <a:gd name="T2" fmla="*/ 2147483646 w 76"/>
                <a:gd name="T3" fmla="*/ 2147483646 h 189"/>
                <a:gd name="T4" fmla="*/ 0 w 76"/>
                <a:gd name="T5" fmla="*/ 2147483646 h 189"/>
                <a:gd name="T6" fmla="*/ 2147483646 w 76"/>
                <a:gd name="T7" fmla="*/ 2147483646 h 189"/>
                <a:gd name="T8" fmla="*/ 2147483646 w 76"/>
                <a:gd name="T9" fmla="*/ 2147483646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Freeform 435">
              <a:extLst>
                <a:ext uri="{FF2B5EF4-FFF2-40B4-BE49-F238E27FC236}">
                  <a16:creationId xmlns:a16="http://schemas.microsoft.com/office/drawing/2014/main" id="{A38CF1CC-99C5-4491-90FE-97EC3F546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2147483646 w 75"/>
                <a:gd name="T1" fmla="*/ 2147483646 h 186"/>
                <a:gd name="T2" fmla="*/ 2147483646 w 75"/>
                <a:gd name="T3" fmla="*/ 2147483646 h 186"/>
                <a:gd name="T4" fmla="*/ 2147483646 w 75"/>
                <a:gd name="T5" fmla="*/ 2147483646 h 186"/>
                <a:gd name="T6" fmla="*/ 2147483646 w 75"/>
                <a:gd name="T7" fmla="*/ 2147483646 h 186"/>
                <a:gd name="T8" fmla="*/ 2147483646 w 75"/>
                <a:gd name="T9" fmla="*/ 2147483646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Freeform 436">
              <a:extLst>
                <a:ext uri="{FF2B5EF4-FFF2-40B4-BE49-F238E27FC236}">
                  <a16:creationId xmlns:a16="http://schemas.microsoft.com/office/drawing/2014/main" id="{7C16E07D-B1A4-4B1D-8973-AC2ABBE39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147483646 w 93"/>
                <a:gd name="T1" fmla="*/ 0 h 285"/>
                <a:gd name="T2" fmla="*/ 2147483646 w 93"/>
                <a:gd name="T3" fmla="*/ 2147483646 h 285"/>
                <a:gd name="T4" fmla="*/ 2147483646 w 93"/>
                <a:gd name="T5" fmla="*/ 2147483646 h 285"/>
                <a:gd name="T6" fmla="*/ 0 w 93"/>
                <a:gd name="T7" fmla="*/ 2147483646 h 285"/>
                <a:gd name="T8" fmla="*/ 2147483646 w 93"/>
                <a:gd name="T9" fmla="*/ 2147483646 h 285"/>
                <a:gd name="T10" fmla="*/ 2147483646 w 93"/>
                <a:gd name="T11" fmla="*/ 2147483646 h 285"/>
                <a:gd name="T12" fmla="*/ 2147483646 w 93"/>
                <a:gd name="T13" fmla="*/ 2147483646 h 285"/>
                <a:gd name="T14" fmla="*/ 2147483646 w 93"/>
                <a:gd name="T15" fmla="*/ 2147483646 h 285"/>
                <a:gd name="T16" fmla="*/ 2147483646 w 93"/>
                <a:gd name="T17" fmla="*/ 2147483646 h 285"/>
                <a:gd name="T18" fmla="*/ 2147483646 w 93"/>
                <a:gd name="T19" fmla="*/ 2147483646 h 285"/>
                <a:gd name="T20" fmla="*/ 2147483646 w 93"/>
                <a:gd name="T21" fmla="*/ 2147483646 h 285"/>
                <a:gd name="T22" fmla="*/ 2147483646 w 93"/>
                <a:gd name="T23" fmla="*/ 2147483646 h 285"/>
                <a:gd name="T24" fmla="*/ 2147483646 w 93"/>
                <a:gd name="T25" fmla="*/ 0 h 285"/>
                <a:gd name="T26" fmla="*/ 2147483646 w 93"/>
                <a:gd name="T27" fmla="*/ 2147483646 h 285"/>
                <a:gd name="T28" fmla="*/ 2147483646 w 93"/>
                <a:gd name="T29" fmla="*/ 0 h 2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Freeform 437">
              <a:extLst>
                <a:ext uri="{FF2B5EF4-FFF2-40B4-BE49-F238E27FC236}">
                  <a16:creationId xmlns:a16="http://schemas.microsoft.com/office/drawing/2014/main" id="{A30DA582-F6AD-4BCC-B811-FF796DE46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0 w 56"/>
                <a:gd name="T3" fmla="*/ 2147483646 h 64"/>
                <a:gd name="T4" fmla="*/ 2147483646 w 56"/>
                <a:gd name="T5" fmla="*/ 2147483646 h 64"/>
                <a:gd name="T6" fmla="*/ 2147483646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Freeform 438">
              <a:extLst>
                <a:ext uri="{FF2B5EF4-FFF2-40B4-BE49-F238E27FC236}">
                  <a16:creationId xmlns:a16="http://schemas.microsoft.com/office/drawing/2014/main" id="{FBAC7E77-A6D4-4363-83CB-375AFCE7F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2147483646 w 38"/>
                <a:gd name="T1" fmla="*/ 2147483646 h 31"/>
                <a:gd name="T2" fmla="*/ 2147483646 w 38"/>
                <a:gd name="T3" fmla="*/ 2147483646 h 31"/>
                <a:gd name="T4" fmla="*/ 0 w 38"/>
                <a:gd name="T5" fmla="*/ 2147483646 h 31"/>
                <a:gd name="T6" fmla="*/ 0 w 38"/>
                <a:gd name="T7" fmla="*/ 0 h 31"/>
                <a:gd name="T8" fmla="*/ 2147483646 w 38"/>
                <a:gd name="T9" fmla="*/ 2147483646 h 31"/>
                <a:gd name="T10" fmla="*/ 2147483646 w 38"/>
                <a:gd name="T11" fmla="*/ 2147483646 h 31"/>
                <a:gd name="T12" fmla="*/ 2147483646 w 38"/>
                <a:gd name="T13" fmla="*/ 214748364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Freeform 439">
              <a:extLst>
                <a:ext uri="{FF2B5EF4-FFF2-40B4-BE49-F238E27FC236}">
                  <a16:creationId xmlns:a16="http://schemas.microsoft.com/office/drawing/2014/main" id="{806DD83E-E7CB-4A34-BF6B-A806E2494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2147483646 w 48"/>
                <a:gd name="T1" fmla="*/ 0 h 68"/>
                <a:gd name="T2" fmla="*/ 2147483646 w 48"/>
                <a:gd name="T3" fmla="*/ 2147483646 h 68"/>
                <a:gd name="T4" fmla="*/ 2147483646 w 48"/>
                <a:gd name="T5" fmla="*/ 2147483646 h 68"/>
                <a:gd name="T6" fmla="*/ 2147483646 w 48"/>
                <a:gd name="T7" fmla="*/ 2147483646 h 68"/>
                <a:gd name="T8" fmla="*/ 2147483646 w 48"/>
                <a:gd name="T9" fmla="*/ 2147483646 h 68"/>
                <a:gd name="T10" fmla="*/ 2147483646 w 48"/>
                <a:gd name="T11" fmla="*/ 2147483646 h 68"/>
                <a:gd name="T12" fmla="*/ 2147483646 w 48"/>
                <a:gd name="T13" fmla="*/ 2147483646 h 68"/>
                <a:gd name="T14" fmla="*/ 2147483646 w 48"/>
                <a:gd name="T15" fmla="*/ 2147483646 h 68"/>
                <a:gd name="T16" fmla="*/ 2147483646 w 48"/>
                <a:gd name="T17" fmla="*/ 2147483646 h 68"/>
                <a:gd name="T18" fmla="*/ 2147483646 w 48"/>
                <a:gd name="T19" fmla="*/ 0 h 68"/>
                <a:gd name="T20" fmla="*/ 2147483646 w 48"/>
                <a:gd name="T21" fmla="*/ 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Freeform 440">
              <a:extLst>
                <a:ext uri="{FF2B5EF4-FFF2-40B4-BE49-F238E27FC236}">
                  <a16:creationId xmlns:a16="http://schemas.microsoft.com/office/drawing/2014/main" id="{D35F6031-C08D-4597-94BB-C112DC402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147483646 w 31"/>
                <a:gd name="T1" fmla="*/ 2147483646 h 37"/>
                <a:gd name="T2" fmla="*/ 2147483646 w 31"/>
                <a:gd name="T3" fmla="*/ 2147483646 h 37"/>
                <a:gd name="T4" fmla="*/ 2147483646 w 31"/>
                <a:gd name="T5" fmla="*/ 2147483646 h 37"/>
                <a:gd name="T6" fmla="*/ 2147483646 w 31"/>
                <a:gd name="T7" fmla="*/ 2147483646 h 37"/>
                <a:gd name="T8" fmla="*/ 2147483646 w 31"/>
                <a:gd name="T9" fmla="*/ 0 h 37"/>
                <a:gd name="T10" fmla="*/ 2147483646 w 31"/>
                <a:gd name="T11" fmla="*/ 2147483646 h 37"/>
                <a:gd name="T12" fmla="*/ 2147483646 w 31"/>
                <a:gd name="T13" fmla="*/ 2147483646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Freeform 441">
              <a:extLst>
                <a:ext uri="{FF2B5EF4-FFF2-40B4-BE49-F238E27FC236}">
                  <a16:creationId xmlns:a16="http://schemas.microsoft.com/office/drawing/2014/main" id="{1552EE92-EA50-43DF-96EE-647EA9C79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2147483646 w 27"/>
                <a:gd name="T1" fmla="*/ 2147483646 h 40"/>
                <a:gd name="T2" fmla="*/ 2147483646 w 27"/>
                <a:gd name="T3" fmla="*/ 2147483646 h 40"/>
                <a:gd name="T4" fmla="*/ 2147483646 w 27"/>
                <a:gd name="T5" fmla="*/ 2147483646 h 40"/>
                <a:gd name="T6" fmla="*/ 2147483646 w 27"/>
                <a:gd name="T7" fmla="*/ 2147483646 h 40"/>
                <a:gd name="T8" fmla="*/ 2147483646 w 27"/>
                <a:gd name="T9" fmla="*/ 2147483646 h 40"/>
                <a:gd name="T10" fmla="*/ 2147483646 w 27"/>
                <a:gd name="T11" fmla="*/ 2147483646 h 40"/>
                <a:gd name="T12" fmla="*/ 2147483646 w 27"/>
                <a:gd name="T13" fmla="*/ 2147483646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Freeform 442">
              <a:extLst>
                <a:ext uri="{FF2B5EF4-FFF2-40B4-BE49-F238E27FC236}">
                  <a16:creationId xmlns:a16="http://schemas.microsoft.com/office/drawing/2014/main" id="{96D923F3-4990-4805-A5BD-C5E94DD49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2147483646 w 57"/>
                <a:gd name="T1" fmla="*/ 2147483646 h 39"/>
                <a:gd name="T2" fmla="*/ 2147483646 w 57"/>
                <a:gd name="T3" fmla="*/ 2147483646 h 39"/>
                <a:gd name="T4" fmla="*/ 2147483646 w 57"/>
                <a:gd name="T5" fmla="*/ 2147483646 h 39"/>
                <a:gd name="T6" fmla="*/ 2147483646 w 57"/>
                <a:gd name="T7" fmla="*/ 2147483646 h 39"/>
                <a:gd name="T8" fmla="*/ 2147483646 w 57"/>
                <a:gd name="T9" fmla="*/ 0 h 39"/>
                <a:gd name="T10" fmla="*/ 2147483646 w 57"/>
                <a:gd name="T11" fmla="*/ 2147483646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Freeform 443">
              <a:extLst>
                <a:ext uri="{FF2B5EF4-FFF2-40B4-BE49-F238E27FC236}">
                  <a16:creationId xmlns:a16="http://schemas.microsoft.com/office/drawing/2014/main" id="{5B2F3010-DC77-47E1-B020-B2B96696E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47483646 w 53"/>
                <a:gd name="T1" fmla="*/ 2147483646 h 30"/>
                <a:gd name="T2" fmla="*/ 2147483646 w 53"/>
                <a:gd name="T3" fmla="*/ 2147483646 h 30"/>
                <a:gd name="T4" fmla="*/ 2147483646 w 53"/>
                <a:gd name="T5" fmla="*/ 2147483646 h 30"/>
                <a:gd name="T6" fmla="*/ 0 w 53"/>
                <a:gd name="T7" fmla="*/ 2147483646 h 30"/>
                <a:gd name="T8" fmla="*/ 0 w 53"/>
                <a:gd name="T9" fmla="*/ 2147483646 h 30"/>
                <a:gd name="T10" fmla="*/ 2147483646 w 53"/>
                <a:gd name="T11" fmla="*/ 0 h 30"/>
                <a:gd name="T12" fmla="*/ 2147483646 w 53"/>
                <a:gd name="T13" fmla="*/ 2147483646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2" name="Freeform 444">
              <a:extLst>
                <a:ext uri="{FF2B5EF4-FFF2-40B4-BE49-F238E27FC236}">
                  <a16:creationId xmlns:a16="http://schemas.microsoft.com/office/drawing/2014/main" id="{2D180D59-C2EA-4148-87D2-05CDBB65F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2147483646 h 114"/>
                <a:gd name="T2" fmla="*/ 2147483646 w 46"/>
                <a:gd name="T3" fmla="*/ 2147483646 h 114"/>
                <a:gd name="T4" fmla="*/ 2147483646 w 46"/>
                <a:gd name="T5" fmla="*/ 2147483646 h 114"/>
                <a:gd name="T6" fmla="*/ 2147483646 w 46"/>
                <a:gd name="T7" fmla="*/ 0 h 114"/>
                <a:gd name="T8" fmla="*/ 0 w 46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3" name="Freeform 445">
              <a:extLst>
                <a:ext uri="{FF2B5EF4-FFF2-40B4-BE49-F238E27FC236}">
                  <a16:creationId xmlns:a16="http://schemas.microsoft.com/office/drawing/2014/main" id="{441DDBE2-B490-4E49-A026-C22DE6A44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2147483646 w 56"/>
                <a:gd name="T3" fmla="*/ 2147483646 h 64"/>
                <a:gd name="T4" fmla="*/ 2147483646 w 56"/>
                <a:gd name="T5" fmla="*/ 2147483646 h 64"/>
                <a:gd name="T6" fmla="*/ 0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Freeform 446">
              <a:extLst>
                <a:ext uri="{FF2B5EF4-FFF2-40B4-BE49-F238E27FC236}">
                  <a16:creationId xmlns:a16="http://schemas.microsoft.com/office/drawing/2014/main" id="{7E71F451-9A45-41F3-8A90-91CE13843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2147483646 w 291"/>
                <a:gd name="T1" fmla="*/ 2147483646 h 275"/>
                <a:gd name="T2" fmla="*/ 2147483646 w 291"/>
                <a:gd name="T3" fmla="*/ 2147483646 h 275"/>
                <a:gd name="T4" fmla="*/ 2147483646 w 291"/>
                <a:gd name="T5" fmla="*/ 2147483646 h 275"/>
                <a:gd name="T6" fmla="*/ 2147483646 w 291"/>
                <a:gd name="T7" fmla="*/ 2147483646 h 275"/>
                <a:gd name="T8" fmla="*/ 2147483646 w 291"/>
                <a:gd name="T9" fmla="*/ 2147483646 h 275"/>
                <a:gd name="T10" fmla="*/ 2147483646 w 291"/>
                <a:gd name="T11" fmla="*/ 2147483646 h 275"/>
                <a:gd name="T12" fmla="*/ 2147483646 w 291"/>
                <a:gd name="T13" fmla="*/ 2147483646 h 275"/>
                <a:gd name="T14" fmla="*/ 2147483646 w 291"/>
                <a:gd name="T15" fmla="*/ 0 h 275"/>
                <a:gd name="T16" fmla="*/ 2147483646 w 291"/>
                <a:gd name="T17" fmla="*/ 2147483646 h 275"/>
                <a:gd name="T18" fmla="*/ 2147483646 w 291"/>
                <a:gd name="T19" fmla="*/ 2147483646 h 2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5" name="Freeform 447">
              <a:extLst>
                <a:ext uri="{FF2B5EF4-FFF2-40B4-BE49-F238E27FC236}">
                  <a16:creationId xmlns:a16="http://schemas.microsoft.com/office/drawing/2014/main" id="{BFA48D29-725B-4802-B187-30854F99C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2147483646 h 156"/>
                <a:gd name="T2" fmla="*/ 2147483646 w 268"/>
                <a:gd name="T3" fmla="*/ 2147483646 h 156"/>
                <a:gd name="T4" fmla="*/ 2147483646 w 268"/>
                <a:gd name="T5" fmla="*/ 2147483646 h 156"/>
                <a:gd name="T6" fmla="*/ 2147483646 w 268"/>
                <a:gd name="T7" fmla="*/ 2147483646 h 156"/>
                <a:gd name="T8" fmla="*/ 2147483646 w 268"/>
                <a:gd name="T9" fmla="*/ 2147483646 h 156"/>
                <a:gd name="T10" fmla="*/ 2147483646 w 268"/>
                <a:gd name="T11" fmla="*/ 2147483646 h 156"/>
                <a:gd name="T12" fmla="*/ 2147483646 w 268"/>
                <a:gd name="T13" fmla="*/ 2147483646 h 156"/>
                <a:gd name="T14" fmla="*/ 2147483646 w 268"/>
                <a:gd name="T15" fmla="*/ 2147483646 h 156"/>
                <a:gd name="T16" fmla="*/ 2147483646 w 268"/>
                <a:gd name="T17" fmla="*/ 0 h 156"/>
                <a:gd name="T18" fmla="*/ 2147483646 w 268"/>
                <a:gd name="T19" fmla="*/ 2147483646 h 156"/>
                <a:gd name="T20" fmla="*/ 2147483646 w 268"/>
                <a:gd name="T21" fmla="*/ 2147483646 h 156"/>
                <a:gd name="T22" fmla="*/ 0 w 268"/>
                <a:gd name="T23" fmla="*/ 2147483646 h 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6" name="Freeform 448">
              <a:extLst>
                <a:ext uri="{FF2B5EF4-FFF2-40B4-BE49-F238E27FC236}">
                  <a16:creationId xmlns:a16="http://schemas.microsoft.com/office/drawing/2014/main" id="{210FA160-4E94-4B78-A927-8A338B1AB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2147483646 w 337"/>
                <a:gd name="T1" fmla="*/ 2147483646 h 245"/>
                <a:gd name="T2" fmla="*/ 2147483646 w 337"/>
                <a:gd name="T3" fmla="*/ 2147483646 h 245"/>
                <a:gd name="T4" fmla="*/ 2147483646 w 337"/>
                <a:gd name="T5" fmla="*/ 2147483646 h 245"/>
                <a:gd name="T6" fmla="*/ 2147483646 w 337"/>
                <a:gd name="T7" fmla="*/ 2147483646 h 245"/>
                <a:gd name="T8" fmla="*/ 2147483646 w 337"/>
                <a:gd name="T9" fmla="*/ 2147483646 h 245"/>
                <a:gd name="T10" fmla="*/ 2147483646 w 337"/>
                <a:gd name="T11" fmla="*/ 2147483646 h 245"/>
                <a:gd name="T12" fmla="*/ 2147483646 w 337"/>
                <a:gd name="T13" fmla="*/ 2147483646 h 245"/>
                <a:gd name="T14" fmla="*/ 2147483646 w 337"/>
                <a:gd name="T15" fmla="*/ 2147483646 h 245"/>
                <a:gd name="T16" fmla="*/ 2147483646 w 337"/>
                <a:gd name="T17" fmla="*/ 2147483646 h 245"/>
                <a:gd name="T18" fmla="*/ 2147483646 w 337"/>
                <a:gd name="T19" fmla="*/ 2147483646 h 245"/>
                <a:gd name="T20" fmla="*/ 2147483646 w 337"/>
                <a:gd name="T21" fmla="*/ 2147483646 h 2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7" name="Freeform 449">
              <a:extLst>
                <a:ext uri="{FF2B5EF4-FFF2-40B4-BE49-F238E27FC236}">
                  <a16:creationId xmlns:a16="http://schemas.microsoft.com/office/drawing/2014/main" id="{F784FD5D-17DD-4F66-BE83-75D8236A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2147483646 w 103"/>
                <a:gd name="T1" fmla="*/ 2147483646 h 52"/>
                <a:gd name="T2" fmla="*/ 0 w 103"/>
                <a:gd name="T3" fmla="*/ 0 h 52"/>
                <a:gd name="T4" fmla="*/ 2147483646 w 103"/>
                <a:gd name="T5" fmla="*/ 2147483646 h 52"/>
                <a:gd name="T6" fmla="*/ 2147483646 w 103"/>
                <a:gd name="T7" fmla="*/ 2147483646 h 52"/>
                <a:gd name="T8" fmla="*/ 2147483646 w 103"/>
                <a:gd name="T9" fmla="*/ 2147483646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8" name="Freeform 450">
              <a:extLst>
                <a:ext uri="{FF2B5EF4-FFF2-40B4-BE49-F238E27FC236}">
                  <a16:creationId xmlns:a16="http://schemas.microsoft.com/office/drawing/2014/main" id="{5FBE6BDB-ABD1-4F25-A0A5-CE0217C07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2147483646 h 11"/>
                <a:gd name="T2" fmla="*/ 2147483646 w 40"/>
                <a:gd name="T3" fmla="*/ 2147483646 h 11"/>
                <a:gd name="T4" fmla="*/ 2147483646 w 40"/>
                <a:gd name="T5" fmla="*/ 2147483646 h 11"/>
                <a:gd name="T6" fmla="*/ 2147483646 w 40"/>
                <a:gd name="T7" fmla="*/ 2147483646 h 11"/>
                <a:gd name="T8" fmla="*/ 2147483646 w 40"/>
                <a:gd name="T9" fmla="*/ 0 h 11"/>
                <a:gd name="T10" fmla="*/ 0 w 40"/>
                <a:gd name="T11" fmla="*/ 214748364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9" name="Freeform 451">
              <a:extLst>
                <a:ext uri="{FF2B5EF4-FFF2-40B4-BE49-F238E27FC236}">
                  <a16:creationId xmlns:a16="http://schemas.microsoft.com/office/drawing/2014/main" id="{5747A71E-57A3-4C46-B3D1-97433FDD3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2147483646 w 100"/>
                <a:gd name="T1" fmla="*/ 2147483646 h 28"/>
                <a:gd name="T2" fmla="*/ 0 w 100"/>
                <a:gd name="T3" fmla="*/ 0 h 28"/>
                <a:gd name="T4" fmla="*/ 2147483646 w 100"/>
                <a:gd name="T5" fmla="*/ 2147483646 h 28"/>
                <a:gd name="T6" fmla="*/ 2147483646 w 100"/>
                <a:gd name="T7" fmla="*/ 2147483646 h 28"/>
                <a:gd name="T8" fmla="*/ 2147483646 w 100"/>
                <a:gd name="T9" fmla="*/ 2147483646 h 28"/>
                <a:gd name="T10" fmla="*/ 2147483646 w 100"/>
                <a:gd name="T11" fmla="*/ 2147483646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0" name="Freeform 452">
              <a:extLst>
                <a:ext uri="{FF2B5EF4-FFF2-40B4-BE49-F238E27FC236}">
                  <a16:creationId xmlns:a16="http://schemas.microsoft.com/office/drawing/2014/main" id="{FC3F76F8-9D53-45A7-BD40-1DCFF9384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2147483646 w 55"/>
                <a:gd name="T1" fmla="*/ 2147483646 h 58"/>
                <a:gd name="T2" fmla="*/ 0 w 55"/>
                <a:gd name="T3" fmla="*/ 2147483646 h 58"/>
                <a:gd name="T4" fmla="*/ 2147483646 w 55"/>
                <a:gd name="T5" fmla="*/ 2147483646 h 58"/>
                <a:gd name="T6" fmla="*/ 2147483646 w 55"/>
                <a:gd name="T7" fmla="*/ 2147483646 h 58"/>
                <a:gd name="T8" fmla="*/ 2147483646 w 55"/>
                <a:gd name="T9" fmla="*/ 2147483646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1" name="Freeform 453">
              <a:extLst>
                <a:ext uri="{FF2B5EF4-FFF2-40B4-BE49-F238E27FC236}">
                  <a16:creationId xmlns:a16="http://schemas.microsoft.com/office/drawing/2014/main" id="{4302B7D0-51DE-44B4-8C05-993E51AD1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147483646 w 34"/>
                <a:gd name="T1" fmla="*/ 2147483646 h 38"/>
                <a:gd name="T2" fmla="*/ 2147483646 w 34"/>
                <a:gd name="T3" fmla="*/ 2147483646 h 38"/>
                <a:gd name="T4" fmla="*/ 0 w 34"/>
                <a:gd name="T5" fmla="*/ 2147483646 h 38"/>
                <a:gd name="T6" fmla="*/ 2147483646 w 34"/>
                <a:gd name="T7" fmla="*/ 0 h 38"/>
                <a:gd name="T8" fmla="*/ 2147483646 w 34"/>
                <a:gd name="T9" fmla="*/ 2147483646 h 38"/>
                <a:gd name="T10" fmla="*/ 2147483646 w 34"/>
                <a:gd name="T11" fmla="*/ 214748364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2" name="Freeform 454">
              <a:extLst>
                <a:ext uri="{FF2B5EF4-FFF2-40B4-BE49-F238E27FC236}">
                  <a16:creationId xmlns:a16="http://schemas.microsoft.com/office/drawing/2014/main" id="{25703451-BB72-4A36-8665-1D162E4D7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2147483646 h 84"/>
                <a:gd name="T2" fmla="*/ 2147483646 w 172"/>
                <a:gd name="T3" fmla="*/ 2147483646 h 84"/>
                <a:gd name="T4" fmla="*/ 2147483646 w 172"/>
                <a:gd name="T5" fmla="*/ 2147483646 h 84"/>
                <a:gd name="T6" fmla="*/ 0 w 172"/>
                <a:gd name="T7" fmla="*/ 2147483646 h 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3" name="Freeform 455">
              <a:extLst>
                <a:ext uri="{FF2B5EF4-FFF2-40B4-BE49-F238E27FC236}">
                  <a16:creationId xmlns:a16="http://schemas.microsoft.com/office/drawing/2014/main" id="{A522F7D7-61F5-41D9-9B20-86CB8033A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2147483646 w 19"/>
                <a:gd name="T1" fmla="*/ 2147483646 h 10"/>
                <a:gd name="T2" fmla="*/ 2147483646 w 19"/>
                <a:gd name="T3" fmla="*/ 2147483646 h 10"/>
                <a:gd name="T4" fmla="*/ 2147483646 w 19"/>
                <a:gd name="T5" fmla="*/ 2147483646 h 10"/>
                <a:gd name="T6" fmla="*/ 0 w 19"/>
                <a:gd name="T7" fmla="*/ 2147483646 h 10"/>
                <a:gd name="T8" fmla="*/ 2147483646 w 19"/>
                <a:gd name="T9" fmla="*/ 2147483646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4" name="Freeform 456">
              <a:extLst>
                <a:ext uri="{FF2B5EF4-FFF2-40B4-BE49-F238E27FC236}">
                  <a16:creationId xmlns:a16="http://schemas.microsoft.com/office/drawing/2014/main" id="{40BCC065-A856-4E15-898F-66B0991FE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2147483646 w 8"/>
                <a:gd name="T1" fmla="*/ 0 h 11"/>
                <a:gd name="T2" fmla="*/ 2147483646 w 8"/>
                <a:gd name="T3" fmla="*/ 2147483646 h 11"/>
                <a:gd name="T4" fmla="*/ 2147483646 w 8"/>
                <a:gd name="T5" fmla="*/ 2147483646 h 11"/>
                <a:gd name="T6" fmla="*/ 0 w 8"/>
                <a:gd name="T7" fmla="*/ 2147483646 h 11"/>
                <a:gd name="T8" fmla="*/ 2147483646 w 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5" name="Freeform 457">
              <a:extLst>
                <a:ext uri="{FF2B5EF4-FFF2-40B4-BE49-F238E27FC236}">
                  <a16:creationId xmlns:a16="http://schemas.microsoft.com/office/drawing/2014/main" id="{5F80D4F0-A458-4ADB-A251-57A64C53B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2147483646 w 9"/>
                <a:gd name="T1" fmla="*/ 0 h 12"/>
                <a:gd name="T2" fmla="*/ 2147483646 w 9"/>
                <a:gd name="T3" fmla="*/ 2147483646 h 12"/>
                <a:gd name="T4" fmla="*/ 2147483646 w 9"/>
                <a:gd name="T5" fmla="*/ 2147483646 h 12"/>
                <a:gd name="T6" fmla="*/ 0 w 9"/>
                <a:gd name="T7" fmla="*/ 2147483646 h 12"/>
                <a:gd name="T8" fmla="*/ 2147483646 w 9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6" name="Freeform 458">
              <a:extLst>
                <a:ext uri="{FF2B5EF4-FFF2-40B4-BE49-F238E27FC236}">
                  <a16:creationId xmlns:a16="http://schemas.microsoft.com/office/drawing/2014/main" id="{CBD41480-3CE5-4C17-B16E-2F3B59F35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2147483646 w 88"/>
                <a:gd name="T1" fmla="*/ 2147483646 h 49"/>
                <a:gd name="T2" fmla="*/ 0 w 88"/>
                <a:gd name="T3" fmla="*/ 2147483646 h 49"/>
                <a:gd name="T4" fmla="*/ 2147483646 w 88"/>
                <a:gd name="T5" fmla="*/ 2147483646 h 49"/>
                <a:gd name="T6" fmla="*/ 2147483646 w 88"/>
                <a:gd name="T7" fmla="*/ 0 h 49"/>
                <a:gd name="T8" fmla="*/ 2147483646 w 88"/>
                <a:gd name="T9" fmla="*/ 2147483646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7" name="Freeform 459">
              <a:extLst>
                <a:ext uri="{FF2B5EF4-FFF2-40B4-BE49-F238E27FC236}">
                  <a16:creationId xmlns:a16="http://schemas.microsoft.com/office/drawing/2014/main" id="{83936A25-CCCD-41E7-8FF1-ACAAE2B97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2147483646 w 88"/>
                <a:gd name="T1" fmla="*/ 2147483646 h 48"/>
                <a:gd name="T2" fmla="*/ 2147483646 w 88"/>
                <a:gd name="T3" fmla="*/ 2147483646 h 48"/>
                <a:gd name="T4" fmla="*/ 0 w 88"/>
                <a:gd name="T5" fmla="*/ 0 h 48"/>
                <a:gd name="T6" fmla="*/ 2147483646 w 88"/>
                <a:gd name="T7" fmla="*/ 2147483646 h 48"/>
                <a:gd name="T8" fmla="*/ 2147483646 w 88"/>
                <a:gd name="T9" fmla="*/ 214748364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8" name="Freeform 460">
              <a:extLst>
                <a:ext uri="{FF2B5EF4-FFF2-40B4-BE49-F238E27FC236}">
                  <a16:creationId xmlns:a16="http://schemas.microsoft.com/office/drawing/2014/main" id="{DDBAD090-DEE1-4BEA-967D-1825434A8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2147483646 h 23"/>
                <a:gd name="T2" fmla="*/ 2147483646 w 52"/>
                <a:gd name="T3" fmla="*/ 2147483646 h 23"/>
                <a:gd name="T4" fmla="*/ 2147483646 w 52"/>
                <a:gd name="T5" fmla="*/ 2147483646 h 23"/>
                <a:gd name="T6" fmla="*/ 2147483646 w 52"/>
                <a:gd name="T7" fmla="*/ 2147483646 h 23"/>
                <a:gd name="T8" fmla="*/ 0 w 52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9" name="Freeform 461">
              <a:extLst>
                <a:ext uri="{FF2B5EF4-FFF2-40B4-BE49-F238E27FC236}">
                  <a16:creationId xmlns:a16="http://schemas.microsoft.com/office/drawing/2014/main" id="{839B5B7F-0E64-4A56-9E86-5332D602B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2147483646 h 23"/>
                <a:gd name="T2" fmla="*/ 2147483646 w 53"/>
                <a:gd name="T3" fmla="*/ 2147483646 h 23"/>
                <a:gd name="T4" fmla="*/ 2147483646 w 53"/>
                <a:gd name="T5" fmla="*/ 2147483646 h 23"/>
                <a:gd name="T6" fmla="*/ 2147483646 w 53"/>
                <a:gd name="T7" fmla="*/ 2147483646 h 23"/>
                <a:gd name="T8" fmla="*/ 0 w 53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0" name="Freeform 462">
              <a:extLst>
                <a:ext uri="{FF2B5EF4-FFF2-40B4-BE49-F238E27FC236}">
                  <a16:creationId xmlns:a16="http://schemas.microsoft.com/office/drawing/2014/main" id="{939C27FB-A7BB-4F8C-9FD1-5435630E6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147483646 h 24"/>
                <a:gd name="T2" fmla="*/ 2147483646 w 57"/>
                <a:gd name="T3" fmla="*/ 2147483646 h 24"/>
                <a:gd name="T4" fmla="*/ 2147483646 w 57"/>
                <a:gd name="T5" fmla="*/ 2147483646 h 24"/>
                <a:gd name="T6" fmla="*/ 2147483646 w 57"/>
                <a:gd name="T7" fmla="*/ 2147483646 h 24"/>
                <a:gd name="T8" fmla="*/ 2147483646 w 57"/>
                <a:gd name="T9" fmla="*/ 2147483646 h 24"/>
                <a:gd name="T10" fmla="*/ 2147483646 w 57"/>
                <a:gd name="T11" fmla="*/ 2147483646 h 24"/>
                <a:gd name="T12" fmla="*/ 0 w 57"/>
                <a:gd name="T13" fmla="*/ 2147483646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1" name="Freeform 463">
              <a:extLst>
                <a:ext uri="{FF2B5EF4-FFF2-40B4-BE49-F238E27FC236}">
                  <a16:creationId xmlns:a16="http://schemas.microsoft.com/office/drawing/2014/main" id="{4E8BC907-1366-42D6-AB4E-BED40FEFC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2147483646 w 102"/>
                <a:gd name="T1" fmla="*/ 0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2" name="Freeform 464">
              <a:extLst>
                <a:ext uri="{FF2B5EF4-FFF2-40B4-BE49-F238E27FC236}">
                  <a16:creationId xmlns:a16="http://schemas.microsoft.com/office/drawing/2014/main" id="{53CD72CF-513E-475C-A9C4-DAE4E9199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2147483646 w 116"/>
                <a:gd name="T1" fmla="*/ 2147483646 h 102"/>
                <a:gd name="T2" fmla="*/ 2147483646 w 116"/>
                <a:gd name="T3" fmla="*/ 2147483646 h 102"/>
                <a:gd name="T4" fmla="*/ 0 w 116"/>
                <a:gd name="T5" fmla="*/ 2147483646 h 102"/>
                <a:gd name="T6" fmla="*/ 2147483646 w 116"/>
                <a:gd name="T7" fmla="*/ 2147483646 h 102"/>
                <a:gd name="T8" fmla="*/ 2147483646 w 116"/>
                <a:gd name="T9" fmla="*/ 2147483646 h 102"/>
                <a:gd name="T10" fmla="*/ 2147483646 w 116"/>
                <a:gd name="T11" fmla="*/ 2147483646 h 102"/>
                <a:gd name="T12" fmla="*/ 2147483646 w 116"/>
                <a:gd name="T13" fmla="*/ 2147483646 h 102"/>
                <a:gd name="T14" fmla="*/ 2147483646 w 116"/>
                <a:gd name="T15" fmla="*/ 2147483646 h 102"/>
                <a:gd name="T16" fmla="*/ 2147483646 w 116"/>
                <a:gd name="T17" fmla="*/ 2147483646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3" name="Freeform 465">
              <a:extLst>
                <a:ext uri="{FF2B5EF4-FFF2-40B4-BE49-F238E27FC236}">
                  <a16:creationId xmlns:a16="http://schemas.microsoft.com/office/drawing/2014/main" id="{77A30BA3-F06C-49B2-9989-7FD97E039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2147483646 h 22"/>
                <a:gd name="T2" fmla="*/ 2147483646 w 38"/>
                <a:gd name="T3" fmla="*/ 0 h 22"/>
                <a:gd name="T4" fmla="*/ 2147483646 w 38"/>
                <a:gd name="T5" fmla="*/ 2147483646 h 22"/>
                <a:gd name="T6" fmla="*/ 0 w 38"/>
                <a:gd name="T7" fmla="*/ 2147483646 h 22"/>
                <a:gd name="T8" fmla="*/ 0 w 38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4" name="Freeform 466">
              <a:extLst>
                <a:ext uri="{FF2B5EF4-FFF2-40B4-BE49-F238E27FC236}">
                  <a16:creationId xmlns:a16="http://schemas.microsoft.com/office/drawing/2014/main" id="{2A6E4360-4A9D-4317-8B8E-83445BF36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147483646 h 21"/>
                <a:gd name="T2" fmla="*/ 2147483646 w 41"/>
                <a:gd name="T3" fmla="*/ 0 h 21"/>
                <a:gd name="T4" fmla="*/ 2147483646 w 41"/>
                <a:gd name="T5" fmla="*/ 2147483646 h 21"/>
                <a:gd name="T6" fmla="*/ 2147483646 w 41"/>
                <a:gd name="T7" fmla="*/ 2147483646 h 21"/>
                <a:gd name="T8" fmla="*/ 0 w 41"/>
                <a:gd name="T9" fmla="*/ 2147483646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5" name="Freeform 467">
              <a:extLst>
                <a:ext uri="{FF2B5EF4-FFF2-40B4-BE49-F238E27FC236}">
                  <a16:creationId xmlns:a16="http://schemas.microsoft.com/office/drawing/2014/main" id="{852ECCB5-3FDE-4629-BBED-72A457649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2147483646 w 28"/>
                <a:gd name="T1" fmla="*/ 0 h 70"/>
                <a:gd name="T2" fmla="*/ 2147483646 w 28"/>
                <a:gd name="T3" fmla="*/ 2147483646 h 70"/>
                <a:gd name="T4" fmla="*/ 2147483646 w 28"/>
                <a:gd name="T5" fmla="*/ 2147483646 h 70"/>
                <a:gd name="T6" fmla="*/ 2147483646 w 28"/>
                <a:gd name="T7" fmla="*/ 2147483646 h 70"/>
                <a:gd name="T8" fmla="*/ 2147483646 w 28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6" name="Freeform 468">
              <a:extLst>
                <a:ext uri="{FF2B5EF4-FFF2-40B4-BE49-F238E27FC236}">
                  <a16:creationId xmlns:a16="http://schemas.microsoft.com/office/drawing/2014/main" id="{3CACEC6B-2D86-4446-9BE2-4AFED3796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2147483646 w 49"/>
                <a:gd name="T1" fmla="*/ 2147483646 h 114"/>
                <a:gd name="T2" fmla="*/ 2147483646 w 49"/>
                <a:gd name="T3" fmla="*/ 2147483646 h 114"/>
                <a:gd name="T4" fmla="*/ 0 w 49"/>
                <a:gd name="T5" fmla="*/ 2147483646 h 114"/>
                <a:gd name="T6" fmla="*/ 2147483646 w 49"/>
                <a:gd name="T7" fmla="*/ 0 h 114"/>
                <a:gd name="T8" fmla="*/ 2147483646 w 49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7" name="Freeform 469">
              <a:extLst>
                <a:ext uri="{FF2B5EF4-FFF2-40B4-BE49-F238E27FC236}">
                  <a16:creationId xmlns:a16="http://schemas.microsoft.com/office/drawing/2014/main" id="{CD4BCFA9-C2F5-47D0-A3DF-D6055D616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47483646 h 22"/>
                <a:gd name="T2" fmla="*/ 2147483646 w 20"/>
                <a:gd name="T3" fmla="*/ 2147483646 h 22"/>
                <a:gd name="T4" fmla="*/ 2147483646 w 20"/>
                <a:gd name="T5" fmla="*/ 2147483646 h 22"/>
                <a:gd name="T6" fmla="*/ 2147483646 w 20"/>
                <a:gd name="T7" fmla="*/ 2147483646 h 22"/>
                <a:gd name="T8" fmla="*/ 0 w 20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12">
            <a:extLst>
              <a:ext uri="{FF2B5EF4-FFF2-40B4-BE49-F238E27FC236}">
                <a16:creationId xmlns:a16="http://schemas.microsoft.com/office/drawing/2014/main" id="{9699A108-5618-45E8-B097-DCFA263F02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147874"/>
              </p:ext>
            </p:extLst>
          </p:nvPr>
        </p:nvGraphicFramePr>
        <p:xfrm>
          <a:off x="76200" y="3505200"/>
          <a:ext cx="1310657" cy="970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Bitmap Image" r:id="rId3" imgW="2457143" imgH="1819529" progId="Paint.Picture">
                  <p:embed/>
                </p:oleObj>
              </mc:Choice>
              <mc:Fallback>
                <p:oleObj name="Bitmap Image" r:id="rId3" imgW="2457143" imgH="1819529" progId="Paint.Picture">
                  <p:embed/>
                  <p:pic>
                    <p:nvPicPr>
                      <p:cNvPr id="29" name="Object 12">
                        <a:extLst>
                          <a:ext uri="{FF2B5EF4-FFF2-40B4-BE49-F238E27FC236}">
                            <a16:creationId xmlns:a16="http://schemas.microsoft.com/office/drawing/2014/main" id="{9D5A23DD-5FB2-4CAB-84A3-0808DDE76E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505200"/>
                        <a:ext cx="1310657" cy="9702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12">
            <a:extLst>
              <a:ext uri="{FF2B5EF4-FFF2-40B4-BE49-F238E27FC236}">
                <a16:creationId xmlns:a16="http://schemas.microsoft.com/office/drawing/2014/main" id="{04BB55F2-8243-4242-A6AE-D520BADE0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461346"/>
              </p:ext>
            </p:extLst>
          </p:nvPr>
        </p:nvGraphicFramePr>
        <p:xfrm>
          <a:off x="76200" y="1981200"/>
          <a:ext cx="1310656" cy="970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Bitmap Image" r:id="rId3" imgW="2457143" imgH="1819529" progId="Paint.Picture">
                  <p:embed/>
                </p:oleObj>
              </mc:Choice>
              <mc:Fallback>
                <p:oleObj name="Bitmap Image" r:id="rId3" imgW="2457143" imgH="1819529" progId="Paint.Picture">
                  <p:embed/>
                  <p:pic>
                    <p:nvPicPr>
                      <p:cNvPr id="32" name="Object 12">
                        <a:extLst>
                          <a:ext uri="{FF2B5EF4-FFF2-40B4-BE49-F238E27FC236}">
                            <a16:creationId xmlns:a16="http://schemas.microsoft.com/office/drawing/2014/main" id="{9699A108-5618-45E8-B097-DCFA263F02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981200"/>
                        <a:ext cx="1310656" cy="970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2">
            <a:extLst>
              <a:ext uri="{FF2B5EF4-FFF2-40B4-BE49-F238E27FC236}">
                <a16:creationId xmlns:a16="http://schemas.microsoft.com/office/drawing/2014/main" id="{9D5A23DD-5FB2-4CAB-84A3-0808DDE76E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027296"/>
              </p:ext>
            </p:extLst>
          </p:nvPr>
        </p:nvGraphicFramePr>
        <p:xfrm>
          <a:off x="94946" y="5257800"/>
          <a:ext cx="1310658" cy="970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Bitmap Image" r:id="rId3" imgW="2457143" imgH="1819529" progId="Paint.Picture">
                  <p:embed/>
                </p:oleObj>
              </mc:Choice>
              <mc:Fallback>
                <p:oleObj name="Bitmap Image" r:id="rId3" imgW="2457143" imgH="1819529" progId="Paint.Picture">
                  <p:embed/>
                  <p:pic>
                    <p:nvPicPr>
                      <p:cNvPr id="14348" name="Object 12">
                        <a:extLst>
                          <a:ext uri="{FF2B5EF4-FFF2-40B4-BE49-F238E27FC236}">
                            <a16:creationId xmlns:a16="http://schemas.microsoft.com/office/drawing/2014/main" id="{7BE851BA-5AD0-4DED-83E3-5663242206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46" y="5257800"/>
                        <a:ext cx="1310658" cy="970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AutoShape 4">
            <a:extLst>
              <a:ext uri="{FF2B5EF4-FFF2-40B4-BE49-F238E27FC236}">
                <a16:creationId xmlns:a16="http://schemas.microsoft.com/office/drawing/2014/main" id="{B55020D6-441E-4923-B3BA-95FEB093DB8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95400" y="3352800"/>
            <a:ext cx="7509793" cy="908864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AutoShape 5">
            <a:extLst>
              <a:ext uri="{FF2B5EF4-FFF2-40B4-BE49-F238E27FC236}">
                <a16:creationId xmlns:a16="http://schemas.microsoft.com/office/drawing/2014/main" id="{2BD8041D-649C-4850-8C9F-9E7F625658E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95400" y="1871162"/>
            <a:ext cx="7402526" cy="908864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033B74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391" name="Rectangle 20">
            <a:extLst>
              <a:ext uri="{FF2B5EF4-FFF2-40B4-BE49-F238E27FC236}">
                <a16:creationId xmlns:a16="http://schemas.microsoft.com/office/drawing/2014/main" id="{EB01780D-C8DA-4FD5-8250-9EB1CD5B3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192" y="268069"/>
            <a:ext cx="94467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CẦN TÌM HIỂU</a:t>
            </a:r>
          </a:p>
        </p:txBody>
      </p:sp>
      <p:sp>
        <p:nvSpPr>
          <p:cNvPr id="19464" name="AutoShape 21">
            <a:extLst>
              <a:ext uri="{FF2B5EF4-FFF2-40B4-BE49-F238E27FC236}">
                <a16:creationId xmlns:a16="http://schemas.microsoft.com/office/drawing/2014/main" id="{DF962019-93FD-4395-8666-02FBE41B17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71600" y="4876800"/>
            <a:ext cx="7509794" cy="168789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3. Chia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60" grpId="0" animBg="1"/>
      <p:bldP spid="194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>
            <a:extLst>
              <a:ext uri="{FF2B5EF4-FFF2-40B4-BE49-F238E27FC236}">
                <a16:creationId xmlns:a16="http://schemas.microsoft.com/office/drawing/2014/main" id="{00077961-7894-4F16-A575-8A98CCDB4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"/>
          <a:stretch>
            <a:fillRect/>
          </a:stretch>
        </p:blipFill>
        <p:spPr bwMode="auto">
          <a:xfrm>
            <a:off x="2133600" y="100949"/>
            <a:ext cx="1075777" cy="59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9F5A77-B42B-4501-8BBC-813C55C11367}"/>
              </a:ext>
            </a:extLst>
          </p:cNvPr>
          <p:cNvSpPr/>
          <p:nvPr/>
        </p:nvSpPr>
        <p:spPr>
          <a:xfrm>
            <a:off x="2514600" y="14076"/>
            <a:ext cx="4343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Xem</a:t>
            </a:r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video</a:t>
            </a:r>
          </a:p>
        </p:txBody>
      </p:sp>
      <p:pic>
        <p:nvPicPr>
          <p:cNvPr id="3" name="BAO VE THONG TIN CA NHAN">
            <a:hlinkClick r:id="" action="ppaction://media"/>
            <a:extLst>
              <a:ext uri="{FF2B5EF4-FFF2-40B4-BE49-F238E27FC236}">
                <a16:creationId xmlns:a16="http://schemas.microsoft.com/office/drawing/2014/main" id="{8CCD04CD-662E-474B-A71F-F5F30E827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83516"/>
            <a:ext cx="9144000" cy="5492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>
            <a:extLst>
              <a:ext uri="{FF2B5EF4-FFF2-40B4-BE49-F238E27FC236}">
                <a16:creationId xmlns:a16="http://schemas.microsoft.com/office/drawing/2014/main" id="{27B970E8-D93F-4B7E-9AC0-896824A1A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"/>
          <a:stretch>
            <a:fillRect/>
          </a:stretch>
        </p:blipFill>
        <p:spPr bwMode="auto">
          <a:xfrm>
            <a:off x="-609600" y="4876800"/>
            <a:ext cx="3916194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971D5392-4A70-4621-9264-D7F9820EC34F}"/>
              </a:ext>
            </a:extLst>
          </p:cNvPr>
          <p:cNvSpPr/>
          <p:nvPr/>
        </p:nvSpPr>
        <p:spPr>
          <a:xfrm>
            <a:off x="1295400" y="30480"/>
            <a:ext cx="7848600" cy="4648200"/>
          </a:xfrm>
          <a:prstGeom prst="wedgeEllipseCallout">
            <a:avLst>
              <a:gd name="adj1" fmla="val -51662"/>
              <a:gd name="adj2" fmla="val 679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3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>
              <a:ln w="0"/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Box 10">
            <a:extLst>
              <a:ext uri="{FF2B5EF4-FFF2-40B4-BE49-F238E27FC236}">
                <a16:creationId xmlns:a16="http://schemas.microsoft.com/office/drawing/2014/main" id="{31CBB44F-B860-4F92-A62A-9DFDCF24C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93" y="179389"/>
            <a:ext cx="83264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Hoàn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thành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phiếu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tập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28679" name="Rectangle 6">
            <a:extLst>
              <a:ext uri="{FF2B5EF4-FFF2-40B4-BE49-F238E27FC236}">
                <a16:creationId xmlns:a16="http://schemas.microsoft.com/office/drawing/2014/main" id="{29A69DDA-A388-481B-AAE8-44C2ED643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" y="979755"/>
            <a:ext cx="87598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5F3D3C8-1579-4467-A92A-C29A54EAA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24065"/>
              </p:ext>
            </p:extLst>
          </p:nvPr>
        </p:nvGraphicFramePr>
        <p:xfrm>
          <a:off x="162717" y="3195953"/>
          <a:ext cx="8609013" cy="3482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34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4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6532">
                <a:tc>
                  <a:txBody>
                    <a:bodyPr/>
                    <a:lstStyle/>
                    <a:p>
                      <a:pPr algn="ctr"/>
                      <a:r>
                        <a:rPr lang="en-US" sz="3200" err="1"/>
                        <a:t>Thông</a:t>
                      </a:r>
                      <a:r>
                        <a:rPr lang="en-US" sz="3200"/>
                        <a:t> tin </a:t>
                      </a:r>
                      <a:r>
                        <a:rPr lang="en-US" sz="3200" err="1"/>
                        <a:t>có</a:t>
                      </a:r>
                      <a:r>
                        <a:rPr lang="en-US" sz="3200"/>
                        <a:t> </a:t>
                      </a:r>
                      <a:r>
                        <a:rPr lang="en-US" sz="3200" err="1"/>
                        <a:t>trong</a:t>
                      </a:r>
                      <a:r>
                        <a:rPr lang="en-US" sz="3200"/>
                        <a:t> video</a:t>
                      </a:r>
                      <a:endParaRPr lang="en-US" sz="32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err="1"/>
                        <a:t>Tác</a:t>
                      </a:r>
                      <a:r>
                        <a:rPr lang="en-US" sz="3200"/>
                        <a:t> </a:t>
                      </a:r>
                      <a:r>
                        <a:rPr lang="en-US" sz="3200" err="1"/>
                        <a:t>hại</a:t>
                      </a:r>
                      <a:endParaRPr lang="en-US" sz="32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532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532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6532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532">
                <a:tc>
                  <a:txBody>
                    <a:bodyPr/>
                    <a:lstStyle/>
                    <a:p>
                      <a:r>
                        <a:rPr lang="en-US" sz="320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79" grpId="0"/>
    </p:bldLst>
  </p:timing>
</p:sld>
</file>

<file path=ppt/theme/theme1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</TotalTime>
  <Words>1344</Words>
  <Application>Microsoft Office PowerPoint</Application>
  <PresentationFormat>On-screen Show (4:3)</PresentationFormat>
  <Paragraphs>176</Paragraphs>
  <Slides>22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宋体</vt:lpstr>
      <vt:lpstr>Arial</vt:lpstr>
      <vt:lpstr>Calibri</vt:lpstr>
      <vt:lpstr>Calibri Light</vt:lpstr>
      <vt:lpstr>Tahoma</vt:lpstr>
      <vt:lpstr>Times New Roman</vt:lpstr>
      <vt:lpstr>Wingdings</vt:lpstr>
      <vt:lpstr>方正静蕾简体</vt:lpstr>
      <vt:lpstr>8_Thiết kế Tùy chỉnh</vt:lpstr>
      <vt:lpstr>Office Theme</vt:lpstr>
      <vt:lpstr>Bitmap Image</vt:lpstr>
      <vt:lpstr>PBrush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luận, nhận định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ÁN</vt:lpstr>
      <vt:lpstr>HƯỚNG DẪN VỀ NHÀ</vt:lpstr>
      <vt:lpstr>PowerPoint Presentation</vt:lpstr>
      <vt:lpstr>PowerPoint Presentation</vt:lpstr>
    </vt:vector>
  </TitlesOfParts>
  <Company>GV THCS Vinh Binh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Cao Nguyen Hoang Vu</dc:creator>
  <cp:lastModifiedBy>Admin</cp:lastModifiedBy>
  <cp:revision>84</cp:revision>
  <dcterms:created xsi:type="dcterms:W3CDTF">2019-07-19T02:05:31Z</dcterms:created>
  <dcterms:modified xsi:type="dcterms:W3CDTF">2021-08-14T16:18:03Z</dcterms:modified>
</cp:coreProperties>
</file>